
<file path=[Content_Types].xml><?xml version="1.0" encoding="utf-8"?>
<Types xmlns="http://schemas.openxmlformats.org/package/2006/content-types">
  <Default Extension="png" ContentType="image/png"/>
  <Default Extension="jpeg" ContentType="image/jpeg"/>
  <Default Extension="JPG" ContentType="image/.jpg"/>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media/image4.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4" r:id="rId3"/>
    <p:sldMasterId id="2147483678" r:id="rId4"/>
    <p:sldMasterId id="2147483692" r:id="rId5"/>
    <p:sldMasterId id="2147483706" r:id="rId6"/>
  </p:sldMasterIdLst>
  <p:notesMasterIdLst>
    <p:notesMasterId r:id="rId8"/>
  </p:notesMasterIdLst>
  <p:sldIdLst>
    <p:sldId id="462" r:id="rId7"/>
    <p:sldId id="875" r:id="rId9"/>
    <p:sldId id="905" r:id="rId10"/>
    <p:sldId id="906" r:id="rId11"/>
    <p:sldId id="946" r:id="rId12"/>
    <p:sldId id="907" r:id="rId13"/>
    <p:sldId id="908" r:id="rId14"/>
    <p:sldId id="947" r:id="rId15"/>
    <p:sldId id="909" r:id="rId16"/>
    <p:sldId id="910" r:id="rId17"/>
    <p:sldId id="948" r:id="rId18"/>
    <p:sldId id="911" r:id="rId19"/>
    <p:sldId id="912" r:id="rId20"/>
    <p:sldId id="913" r:id="rId21"/>
    <p:sldId id="956" r:id="rId22"/>
    <p:sldId id="957" r:id="rId23"/>
    <p:sldId id="964" r:id="rId24"/>
    <p:sldId id="961" r:id="rId25"/>
    <p:sldId id="962" r:id="rId26"/>
    <p:sldId id="960" r:id="rId27"/>
    <p:sldId id="959" r:id="rId28"/>
  </p:sldIdLst>
  <p:sldSz cx="12190095" cy="6858000"/>
  <p:notesSz cx="6858000" cy="9144000"/>
  <p:custDataLst>
    <p:tags r:id="rId33"/>
  </p:custDataLst>
  <p:defaultTextStyle>
    <a:defPPr>
      <a:defRPr lang="zh-CN"/>
    </a:defPPr>
    <a:lvl1pPr marL="0" lvl="0" indent="0" algn="l" defTabSz="914400" rtl="0" eaLnBrk="1" fontAlgn="base" latinLnBrk="0" hangingPunct="1">
      <a:lnSpc>
        <a:spcPct val="100000"/>
      </a:lnSpc>
      <a:spcBef>
        <a:spcPct val="0"/>
      </a:spcBef>
      <a:spcAft>
        <a:spcPct val="0"/>
      </a:spcAft>
      <a:buNone/>
      <a:defRPr kern="1200">
        <a:solidFill>
          <a:schemeClr val="tx1"/>
        </a:solidFill>
        <a:latin typeface="Calibri" panose="020F0502020204030204" charset="0"/>
        <a:ea typeface="微软雅黑Light" charset="0"/>
        <a:cs typeface="+mn-cs"/>
      </a:defRPr>
    </a:lvl1pPr>
    <a:lvl2pPr marL="457200" lvl="1" indent="0" algn="l" defTabSz="914400" rtl="0" eaLnBrk="1" fontAlgn="base" latinLnBrk="0" hangingPunct="1">
      <a:lnSpc>
        <a:spcPct val="100000"/>
      </a:lnSpc>
      <a:spcBef>
        <a:spcPct val="0"/>
      </a:spcBef>
      <a:spcAft>
        <a:spcPct val="0"/>
      </a:spcAft>
      <a:buNone/>
      <a:defRPr sz="1800" kern="1200">
        <a:solidFill>
          <a:schemeClr val="tx1"/>
        </a:solidFill>
        <a:latin typeface="Calibri" panose="020F0502020204030204" charset="0"/>
        <a:ea typeface="微软雅黑Light" charset="0"/>
        <a:cs typeface="+mn-cs"/>
      </a:defRPr>
    </a:lvl2pPr>
    <a:lvl3pPr marL="914400" lvl="2" indent="0" algn="l" defTabSz="914400" rtl="0" eaLnBrk="1" fontAlgn="base" latinLnBrk="0" hangingPunct="1">
      <a:lnSpc>
        <a:spcPct val="100000"/>
      </a:lnSpc>
      <a:spcBef>
        <a:spcPct val="0"/>
      </a:spcBef>
      <a:spcAft>
        <a:spcPct val="0"/>
      </a:spcAft>
      <a:buNone/>
      <a:defRPr sz="1800" kern="1200">
        <a:solidFill>
          <a:schemeClr val="tx1"/>
        </a:solidFill>
        <a:latin typeface="Calibri" panose="020F0502020204030204" charset="0"/>
        <a:ea typeface="微软雅黑Light" charset="0"/>
        <a:cs typeface="+mn-cs"/>
      </a:defRPr>
    </a:lvl3pPr>
    <a:lvl4pPr marL="1371600" lvl="3" indent="0" algn="l" defTabSz="914400" rtl="0" eaLnBrk="1" fontAlgn="base" latinLnBrk="0" hangingPunct="1">
      <a:lnSpc>
        <a:spcPct val="100000"/>
      </a:lnSpc>
      <a:spcBef>
        <a:spcPct val="0"/>
      </a:spcBef>
      <a:spcAft>
        <a:spcPct val="0"/>
      </a:spcAft>
      <a:buNone/>
      <a:defRPr sz="1800" kern="1200">
        <a:solidFill>
          <a:schemeClr val="tx1"/>
        </a:solidFill>
        <a:latin typeface="Calibri" panose="020F0502020204030204" charset="0"/>
        <a:ea typeface="微软雅黑Light" charset="0"/>
        <a:cs typeface="+mn-cs"/>
      </a:defRPr>
    </a:lvl4pPr>
    <a:lvl5pPr marL="1828800" lvl="4" indent="0" algn="l" defTabSz="914400" rtl="0" eaLnBrk="1" fontAlgn="base" latinLnBrk="0" hangingPunct="1">
      <a:lnSpc>
        <a:spcPct val="100000"/>
      </a:lnSpc>
      <a:spcBef>
        <a:spcPct val="0"/>
      </a:spcBef>
      <a:spcAft>
        <a:spcPct val="0"/>
      </a:spcAft>
      <a:buNone/>
      <a:defRPr sz="1800" kern="1200">
        <a:solidFill>
          <a:schemeClr val="tx1"/>
        </a:solidFill>
        <a:latin typeface="Calibri" panose="020F0502020204030204" charset="0"/>
        <a:ea typeface="微软雅黑Light" charset="0"/>
        <a:cs typeface="+mn-cs"/>
      </a:defRPr>
    </a:lvl5pPr>
    <a:lvl6pPr marL="2286000" lvl="5" indent="0" algn="l" defTabSz="914400" rtl="0" eaLnBrk="1" fontAlgn="base" latinLnBrk="0" hangingPunct="1">
      <a:lnSpc>
        <a:spcPct val="100000"/>
      </a:lnSpc>
      <a:spcBef>
        <a:spcPct val="0"/>
      </a:spcBef>
      <a:spcAft>
        <a:spcPct val="0"/>
      </a:spcAft>
      <a:buNone/>
      <a:defRPr sz="1800" kern="1200">
        <a:solidFill>
          <a:schemeClr val="tx1"/>
        </a:solidFill>
        <a:latin typeface="Calibri" panose="020F0502020204030204" charset="0"/>
        <a:ea typeface="微软雅黑Light" charset="0"/>
        <a:cs typeface="+mn-cs"/>
      </a:defRPr>
    </a:lvl6pPr>
    <a:lvl7pPr marL="2743200" lvl="6" indent="0" algn="l" defTabSz="914400" rtl="0" eaLnBrk="1" fontAlgn="base" latinLnBrk="0" hangingPunct="1">
      <a:lnSpc>
        <a:spcPct val="100000"/>
      </a:lnSpc>
      <a:spcBef>
        <a:spcPct val="0"/>
      </a:spcBef>
      <a:spcAft>
        <a:spcPct val="0"/>
      </a:spcAft>
      <a:buNone/>
      <a:defRPr sz="1800" kern="1200">
        <a:solidFill>
          <a:schemeClr val="tx1"/>
        </a:solidFill>
        <a:latin typeface="Calibri" panose="020F0502020204030204" charset="0"/>
        <a:ea typeface="微软雅黑Light" charset="0"/>
        <a:cs typeface="+mn-cs"/>
      </a:defRPr>
    </a:lvl7pPr>
    <a:lvl8pPr marL="3200400" lvl="7" indent="0" algn="l" defTabSz="914400" rtl="0" eaLnBrk="1" fontAlgn="base" latinLnBrk="0" hangingPunct="1">
      <a:lnSpc>
        <a:spcPct val="100000"/>
      </a:lnSpc>
      <a:spcBef>
        <a:spcPct val="0"/>
      </a:spcBef>
      <a:spcAft>
        <a:spcPct val="0"/>
      </a:spcAft>
      <a:buNone/>
      <a:defRPr sz="1800" kern="1200">
        <a:solidFill>
          <a:schemeClr val="tx1"/>
        </a:solidFill>
        <a:latin typeface="Calibri" panose="020F0502020204030204" charset="0"/>
        <a:ea typeface="微软雅黑Light" charset="0"/>
        <a:cs typeface="+mn-cs"/>
      </a:defRPr>
    </a:lvl8pPr>
    <a:lvl9pPr marL="3657600" lvl="8" indent="0" algn="l" defTabSz="914400" rtl="0" eaLnBrk="1" fontAlgn="base" latinLnBrk="0" hangingPunct="1">
      <a:lnSpc>
        <a:spcPct val="100000"/>
      </a:lnSpc>
      <a:spcBef>
        <a:spcPct val="0"/>
      </a:spcBef>
      <a:spcAft>
        <a:spcPct val="0"/>
      </a:spcAft>
      <a:buNone/>
      <a:defRPr sz="1800" kern="1200">
        <a:solidFill>
          <a:schemeClr val="tx1"/>
        </a:solidFill>
        <a:latin typeface="Calibri" panose="020F0502020204030204" charset="0"/>
        <a:ea typeface="微软雅黑Light" charset="0"/>
        <a:cs typeface="+mn-cs"/>
      </a:defRPr>
    </a:lvl9pPr>
  </p:defaultTextStyle>
  <p:extLst>
    <p:ext uri="{EFAFB233-063F-42B5-8137-9DF3F51BA10A}">
      <p15:sldGuideLst xmlns:p15="http://schemas.microsoft.com/office/powerpoint/2012/main">
        <p15:guide id="1" orient="horz" pos="4032" userDrawn="1">
          <p15:clr>
            <a:srgbClr val="A4A3A4"/>
          </p15:clr>
        </p15:guide>
        <p15:guide id="2" pos="3838"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云燕 庞" initials="云庞"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C5C5C5"/>
    <a:srgbClr val="F3F3F3"/>
    <a:srgbClr val="B34646"/>
    <a:srgbClr val="F40000"/>
    <a:srgbClr val="E6E6E6"/>
    <a:srgbClr val="EF2600"/>
    <a:srgbClr val="EE2222"/>
    <a:srgbClr val="CC0A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inimized">
    <p:restoredLeft sz="0" autoAdjust="0"/>
    <p:restoredTop sz="92277" autoAdjust="0"/>
  </p:normalViewPr>
  <p:slideViewPr>
    <p:cSldViewPr showGuides="1">
      <p:cViewPr varScale="1">
        <p:scale>
          <a:sx n="106" d="100"/>
          <a:sy n="106" d="100"/>
        </p:scale>
        <p:origin x="1452" y="102"/>
      </p:cViewPr>
      <p:guideLst>
        <p:guide orient="horz" pos="4032"/>
        <p:guide pos="3838"/>
      </p:guideLst>
    </p:cSldViewPr>
  </p:slideViewPr>
  <p:notesTextViewPr>
    <p:cViewPr>
      <p:scale>
        <a:sx n="1" d="1"/>
        <a:sy n="1" d="1"/>
      </p:scale>
      <p:origin x="0" y="0"/>
    </p:cViewPr>
  </p:notesTextViewPr>
  <p:sorterViewPr>
    <p:cViewPr>
      <p:scale>
        <a:sx n="100" d="100"/>
        <a:sy n="100" d="100"/>
      </p:scale>
      <p:origin x="0" y="-6902"/>
    </p:cViewPr>
  </p:sorterViewPr>
  <p:gridSpacing cx="72006" cy="72006"/>
</p:viewPr>
</file>

<file path=ppt/_rels/presentation.xml.rels><?xml version="1.0" encoding="UTF-8" standalone="yes"?>
<Relationships xmlns="http://schemas.openxmlformats.org/package/2006/relationships"><Relationship Id="rId9" Type="http://schemas.openxmlformats.org/officeDocument/2006/relationships/slide" Target="slides/slide2.xml"/><Relationship Id="rId8" Type="http://schemas.openxmlformats.org/officeDocument/2006/relationships/notesMaster" Target="notesMasters/notesMaster1.xml"/><Relationship Id="rId7" Type="http://schemas.openxmlformats.org/officeDocument/2006/relationships/slide" Target="slides/slide1.xml"/><Relationship Id="rId6" Type="http://schemas.openxmlformats.org/officeDocument/2006/relationships/slideMaster" Target="slideMasters/slideMaster5.xml"/><Relationship Id="rId5" Type="http://schemas.openxmlformats.org/officeDocument/2006/relationships/slideMaster" Target="slideMasters/slideMaster4.xml"/><Relationship Id="rId4" Type="http://schemas.openxmlformats.org/officeDocument/2006/relationships/slideMaster" Target="slideMasters/slideMaster3.xml"/><Relationship Id="rId33" Type="http://schemas.openxmlformats.org/officeDocument/2006/relationships/tags" Target="tags/tag3.xml"/><Relationship Id="rId32" Type="http://schemas.openxmlformats.org/officeDocument/2006/relationships/commentAuthors" Target="commentAuthors.xml"/><Relationship Id="rId31" Type="http://schemas.openxmlformats.org/officeDocument/2006/relationships/tableStyles" Target="tableStyles.xml"/><Relationship Id="rId30" Type="http://schemas.openxmlformats.org/officeDocument/2006/relationships/viewProps" Target="viewProps.xml"/><Relationship Id="rId3" Type="http://schemas.openxmlformats.org/officeDocument/2006/relationships/slideMaster" Target="slideMasters/slideMaster2.xml"/><Relationship Id="rId29" Type="http://schemas.openxmlformats.org/officeDocument/2006/relationships/presProps" Target="presProps.xml"/><Relationship Id="rId28" Type="http://schemas.openxmlformats.org/officeDocument/2006/relationships/slide" Target="slides/slide21.xml"/><Relationship Id="rId27" Type="http://schemas.openxmlformats.org/officeDocument/2006/relationships/slide" Target="slides/slide20.xml"/><Relationship Id="rId26" Type="http://schemas.openxmlformats.org/officeDocument/2006/relationships/slide" Target="slides/slide19.xml"/><Relationship Id="rId25" Type="http://schemas.openxmlformats.org/officeDocument/2006/relationships/slide" Target="slides/slide18.xml"/><Relationship Id="rId24" Type="http://schemas.openxmlformats.org/officeDocument/2006/relationships/slide" Target="slides/slide17.xml"/><Relationship Id="rId23" Type="http://schemas.openxmlformats.org/officeDocument/2006/relationships/slide" Target="slides/slide16.xml"/><Relationship Id="rId22" Type="http://schemas.openxmlformats.org/officeDocument/2006/relationships/slide" Target="slides/slide15.xml"/><Relationship Id="rId21" Type="http://schemas.openxmlformats.org/officeDocument/2006/relationships/slide" Target="slides/slide14.xml"/><Relationship Id="rId20" Type="http://schemas.openxmlformats.org/officeDocument/2006/relationships/slide" Target="slides/slide13.xml"/><Relationship Id="rId2" Type="http://schemas.openxmlformats.org/officeDocument/2006/relationships/theme" Target="theme/theme1.xml"/><Relationship Id="rId19" Type="http://schemas.openxmlformats.org/officeDocument/2006/relationships/slide" Target="slides/slide12.xml"/><Relationship Id="rId18" Type="http://schemas.openxmlformats.org/officeDocument/2006/relationships/slide" Target="slides/slide11.xml"/><Relationship Id="rId17" Type="http://schemas.openxmlformats.org/officeDocument/2006/relationships/slide" Target="slides/slide10.xml"/><Relationship Id="rId16" Type="http://schemas.openxmlformats.org/officeDocument/2006/relationships/slide" Target="slides/slide9.xml"/><Relationship Id="rId15" Type="http://schemas.openxmlformats.org/officeDocument/2006/relationships/slide" Target="slides/slide8.xml"/><Relationship Id="rId14" Type="http://schemas.openxmlformats.org/officeDocument/2006/relationships/slide" Target="slides/slide7.xml"/><Relationship Id="rId13" Type="http://schemas.openxmlformats.org/officeDocument/2006/relationships/slide" Target="slides/slide6.xml"/><Relationship Id="rId12" Type="http://schemas.openxmlformats.org/officeDocument/2006/relationships/slide" Target="slides/slide5.xml"/><Relationship Id="rId11" Type="http://schemas.openxmlformats.org/officeDocument/2006/relationships/slide" Target="slides/slide4.xml"/><Relationship Id="rId10" Type="http://schemas.openxmlformats.org/officeDocument/2006/relationships/slide" Target="slides/slide3.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fontAlgn="auto"/>
            <a:endParaRPr lang="zh-CN" altLang="en-US" strike="noStrike" noProof="1"/>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pPr fontAlgn="auto"/>
            <a:fld id="{233BDC60-DBA4-4989-A228-CDCABF5A49DB}" type="datetimeFigureOut">
              <a:rPr lang="zh-CN" altLang="en-US" strike="noStrike" noProof="1" smtClean="0">
                <a:latin typeface="+mn-lt"/>
                <a:ea typeface="+mn-ea"/>
                <a:cs typeface="+mn-cs"/>
              </a:rPr>
            </a:fld>
            <a:endParaRPr lang="zh-CN" altLang="en-US" strike="noStrike" noProof="1"/>
          </a:p>
        </p:txBody>
      </p:sp>
      <p:sp>
        <p:nvSpPr>
          <p:cNvPr id="4100" name="幻灯片图像占位符 3"/>
          <p:cNvSpPr>
            <a:spLocks noGrp="1" noRot="1" noChangeAspect="1"/>
          </p:cNvSpPr>
          <p:nvPr>
            <p:ph type="sldImg"/>
          </p:nvPr>
        </p:nvSpPr>
        <p:spPr>
          <a:xfrm>
            <a:off x="382588" y="685800"/>
            <a:ext cx="6092825" cy="3429000"/>
          </a:xfrm>
          <a:prstGeom prst="rect">
            <a:avLst/>
          </a:prstGeom>
          <a:noFill/>
          <a:ln w="12700" cap="flat" cmpd="sng">
            <a:solidFill>
              <a:srgbClr val="000000"/>
            </a:solidFill>
            <a:prstDash val="solid"/>
            <a:round/>
            <a:headEnd type="none" w="med" len="med"/>
            <a:tailEnd type="none" w="med" len="med"/>
          </a:ln>
        </p:spPr>
      </p:sp>
      <p:sp>
        <p:nvSpPr>
          <p:cNvPr id="4101" name="备注占位符 4"/>
          <p:cNvSpPr>
            <a:spLocks noGrp="1"/>
          </p:cNvSpPr>
          <p:nvPr>
            <p:ph type="body" sz="quarter"/>
          </p:nvPr>
        </p:nvSpPr>
        <p:spPr>
          <a:xfrm>
            <a:off x="685800" y="4343400"/>
            <a:ext cx="5486400" cy="4114800"/>
          </a:xfrm>
          <a:prstGeom prst="rect">
            <a:avLst/>
          </a:prstGeom>
          <a:noFill/>
          <a:ln w="9525">
            <a:noFill/>
          </a:ln>
        </p:spPr>
        <p:txBody>
          <a:bodyPr lIns="91440" tIns="45720" rIns="91440" bIns="45720" anchor="t"/>
          <a:lstStyle/>
          <a:p>
            <a:pPr lvl="0"/>
            <a:r>
              <a:rPr lang="zh-CN" altLang="en-US"/>
              <a:t>单击此处编辑母版文本样式</a:t>
            </a:r>
            <a:endParaRPr lang="zh-CN" altLang="en-US"/>
          </a:p>
          <a:p>
            <a:pPr lvl="1" indent="0"/>
            <a:r>
              <a:rPr lang="zh-CN" altLang="en-US"/>
              <a:t>第二级</a:t>
            </a:r>
            <a:endParaRPr lang="zh-CN" altLang="en-US"/>
          </a:p>
          <a:p>
            <a:pPr lvl="2" indent="0"/>
            <a:r>
              <a:rPr lang="zh-CN" altLang="en-US"/>
              <a:t>第三级</a:t>
            </a:r>
            <a:endParaRPr lang="zh-CN" altLang="en-US"/>
          </a:p>
          <a:p>
            <a:pPr lvl="3" indent="0"/>
            <a:r>
              <a:rPr lang="zh-CN" altLang="en-US"/>
              <a:t>第四级</a:t>
            </a:r>
            <a:endParaRPr lang="zh-CN" altLang="en-US"/>
          </a:p>
          <a:p>
            <a:pPr lvl="4" indent="0"/>
            <a:r>
              <a:rPr lang="zh-CN" altLang="en-US"/>
              <a:t>第五级</a:t>
            </a:r>
            <a:endParaRPr lang="zh-CN" altLang="en-US"/>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pPr fontAlgn="auto"/>
            <a:endParaRPr lang="zh-CN" altLang="en-US" strike="noStrike" noProof="1"/>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pPr fontAlgn="auto"/>
            <a:fld id="{F139F0EF-58EC-4A7D-AFBC-0AB492A46A1C}" type="slidenum">
              <a:rPr lang="zh-CN" altLang="en-US" strike="noStrike" noProof="1" smtClean="0">
                <a:latin typeface="+mn-lt"/>
                <a:ea typeface="+mn-ea"/>
                <a:cs typeface="+mn-cs"/>
              </a:rPr>
            </a:fld>
            <a:endParaRPr lang="zh-CN" altLang="en-US" strike="noStrike" noProof="1"/>
          </a:p>
        </p:txBody>
      </p:sp>
    </p:spTree>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4" Type="http://schemas.openxmlformats.org/officeDocument/2006/relationships/image" Target="../media/image5.jpeg"/><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4" Type="http://schemas.openxmlformats.org/officeDocument/2006/relationships/image" Target="../media/image5.jpeg"/><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4" Type="http://schemas.openxmlformats.org/officeDocument/2006/relationships/image" Target="../media/image5.jpeg"/><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4" Type="http://schemas.openxmlformats.org/officeDocument/2006/relationships/image" Target="../media/image5.jpeg"/><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4" Type="http://schemas.openxmlformats.org/officeDocument/2006/relationships/image" Target="../media/image5.jpeg"/><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281" y="2130426"/>
            <a:ext cx="10361851" cy="1470025"/>
          </a:xfrm>
        </p:spPr>
        <p:txBody>
          <a:bodyPr/>
          <a:lstStyle>
            <a:lvl1pPr>
              <a:defRPr>
                <a:latin typeface="微软雅黑" panose="020B0503020204020204" pitchFamily="34" charset="-122"/>
                <a:ea typeface="微软雅黑" panose="020B0503020204020204" pitchFamily="34" charset="-122"/>
              </a:defRPr>
            </a:lvl1pPr>
          </a:lstStyle>
          <a:p>
            <a:pPr fontAlgn="auto"/>
            <a:r>
              <a:rPr lang="zh-CN" altLang="en-US" strike="noStrike" noProof="1"/>
              <a:t>单击此处编辑母版标题样式</a:t>
            </a:r>
            <a:endParaRPr lang="zh-CN" altLang="en-US" strike="noStrike" noProof="1"/>
          </a:p>
        </p:txBody>
      </p:sp>
      <p:sp>
        <p:nvSpPr>
          <p:cNvPr id="3" name="副标题 2"/>
          <p:cNvSpPr>
            <a:spLocks noGrp="1"/>
          </p:cNvSpPr>
          <p:nvPr>
            <p:ph type="subTitle" idx="1"/>
          </p:nvPr>
        </p:nvSpPr>
        <p:spPr>
          <a:xfrm>
            <a:off x="1828562" y="3886200"/>
            <a:ext cx="8533289" cy="1752600"/>
          </a:xfrm>
        </p:spPr>
        <p:txBody>
          <a:bodyPr/>
          <a:lstStyle>
            <a:lvl1pPr marL="0" indent="0" algn="ctr">
              <a:buNone/>
              <a:defRPr>
                <a:solidFill>
                  <a:schemeClr val="tx1">
                    <a:tint val="75000"/>
                  </a:schemeClr>
                </a:solidFill>
                <a:latin typeface="微软雅黑" panose="020B0503020204020204" pitchFamily="34" charset="-122"/>
                <a:ea typeface="微软雅黑" panose="020B0503020204020204" pitchFamily="34" charset="-122"/>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fontAlgn="auto"/>
            <a:r>
              <a:rPr lang="zh-CN" altLang="en-US" strike="noStrike" noProof="1"/>
              <a:t>单击此处编辑母版副标题样式</a:t>
            </a:r>
            <a:endParaRPr lang="zh-CN" altLang="en-US" strike="noStrike" noProof="1"/>
          </a:p>
        </p:txBody>
      </p:sp>
      <p:sp>
        <p:nvSpPr>
          <p:cNvPr id="4" name="日期占位符 3"/>
          <p:cNvSpPr>
            <a:spLocks noGrp="1"/>
          </p:cNvSpPr>
          <p:nvPr>
            <p:ph type="dt" sz="half" idx="10"/>
          </p:nvPr>
        </p:nvSpPr>
        <p:spPr/>
        <p:txBody>
          <a:bodyPr/>
          <a:lstStyle>
            <a:lvl1pPr>
              <a:defRPr>
                <a:latin typeface="微软雅黑" panose="020B0503020204020204" pitchFamily="34" charset="-122"/>
                <a:ea typeface="微软雅黑" panose="020B0503020204020204" pitchFamily="34" charset="-122"/>
              </a:defRPr>
            </a:lvl1pPr>
          </a:lstStyle>
          <a:p>
            <a:pPr fontAlgn="auto"/>
            <a:fld id="{85FA10BB-AEF7-4DF5-9E16-392E58035930}" type="datetimeFigureOut">
              <a:rPr lang="zh-CN" altLang="en-US" strike="noStrike" noProof="1" smtClean="0">
                <a:cs typeface="+mn-cs"/>
              </a:rPr>
            </a:fld>
            <a:endParaRPr lang="zh-CN" altLang="en-US" strike="noStrike" noProof="1"/>
          </a:p>
        </p:txBody>
      </p:sp>
      <p:sp>
        <p:nvSpPr>
          <p:cNvPr id="5" name="页脚占位符 4"/>
          <p:cNvSpPr>
            <a:spLocks noGrp="1"/>
          </p:cNvSpPr>
          <p:nvPr>
            <p:ph type="ftr" sz="quarter" idx="11"/>
          </p:nvPr>
        </p:nvSpPr>
        <p:spPr/>
        <p:txBody>
          <a:bodyPr/>
          <a:lstStyle>
            <a:lvl1pPr>
              <a:defRPr>
                <a:latin typeface="微软雅黑" panose="020B0503020204020204" pitchFamily="34" charset="-122"/>
                <a:ea typeface="微软雅黑" panose="020B0503020204020204" pitchFamily="34" charset="-122"/>
              </a:defRPr>
            </a:lvl1pPr>
          </a:lstStyle>
          <a:p>
            <a:pPr fontAlgn="auto"/>
            <a:endParaRPr lang="zh-CN" altLang="en-US" strike="noStrike" noProof="1"/>
          </a:p>
        </p:txBody>
      </p:sp>
      <p:sp>
        <p:nvSpPr>
          <p:cNvPr id="6" name="灯片编号占位符 5"/>
          <p:cNvSpPr>
            <a:spLocks noGrp="1"/>
          </p:cNvSpPr>
          <p:nvPr>
            <p:ph type="sldNum" sz="quarter" idx="12"/>
          </p:nvPr>
        </p:nvSpPr>
        <p:spPr/>
        <p:txBody>
          <a:bodyPr/>
          <a:lstStyle>
            <a:lvl1pPr>
              <a:defRPr>
                <a:latin typeface="微软雅黑" panose="020B0503020204020204" pitchFamily="34" charset="-122"/>
                <a:ea typeface="微软雅黑" panose="020B0503020204020204" pitchFamily="34" charset="-122"/>
              </a:defRPr>
            </a:lvl1pPr>
          </a:lstStyle>
          <a:p>
            <a:pPr fontAlgn="auto"/>
            <a:fld id="{36AF9F84-AD12-4AA1-B1AA-EB202EA49B5E}" type="slidenum">
              <a:rPr lang="zh-CN" altLang="en-US" strike="noStrike" noProof="1" smtClean="0">
                <a:cs typeface="+mn-cs"/>
              </a:rPr>
            </a:fld>
            <a:endParaRPr lang="zh-CN" altLang="en-US" strike="noStrike" noProof="1"/>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auto"/>
            <a:r>
              <a:rPr lang="zh-CN" altLang="en-US" strike="noStrike" noProof="1"/>
              <a:t>单击此处编辑母版标题样式</a:t>
            </a:r>
            <a:endParaRPr lang="zh-CN" altLang="en-US" strike="noStrike" noProof="1"/>
          </a:p>
        </p:txBody>
      </p:sp>
      <p:sp>
        <p:nvSpPr>
          <p:cNvPr id="3" name="竖排文字占位符 2"/>
          <p:cNvSpPr>
            <a:spLocks noGrp="1"/>
          </p:cNvSpPr>
          <p:nvPr>
            <p:ph type="body" orient="vert" idx="1"/>
          </p:nvPr>
        </p:nvSpPr>
        <p:spPr/>
        <p:txBody>
          <a:bodyPr vert="eaVert"/>
          <a:lstStyle/>
          <a:p>
            <a:pPr lvl="0" fontAlgn="auto"/>
            <a:r>
              <a:rPr lang="zh-CN" altLang="en-US" strike="noStrike" noProof="1"/>
              <a:t>单击此处编辑母版文本样式</a:t>
            </a:r>
            <a:endParaRPr lang="zh-CN" altLang="en-US" strike="noStrike" noProof="1"/>
          </a:p>
          <a:p>
            <a:pPr lvl="1" fontAlgn="auto"/>
            <a:r>
              <a:rPr lang="zh-CN" altLang="en-US" strike="noStrike" noProof="1"/>
              <a:t>第二级</a:t>
            </a:r>
            <a:endParaRPr lang="zh-CN" altLang="en-US" strike="noStrike" noProof="1"/>
          </a:p>
          <a:p>
            <a:pPr lvl="2" fontAlgn="auto"/>
            <a:r>
              <a:rPr lang="zh-CN" altLang="en-US" strike="noStrike" noProof="1"/>
              <a:t>第三级</a:t>
            </a:r>
            <a:endParaRPr lang="zh-CN" altLang="en-US" strike="noStrike" noProof="1"/>
          </a:p>
          <a:p>
            <a:pPr lvl="3" fontAlgn="auto"/>
            <a:r>
              <a:rPr lang="zh-CN" altLang="en-US" strike="noStrike" noProof="1"/>
              <a:t>第四级</a:t>
            </a:r>
            <a:endParaRPr lang="zh-CN" altLang="en-US" strike="noStrike" noProof="1"/>
          </a:p>
          <a:p>
            <a:pPr lvl="4" fontAlgn="auto"/>
            <a:r>
              <a:rPr lang="zh-CN" altLang="en-US" strike="noStrike" noProof="1"/>
              <a:t>第五级</a:t>
            </a:r>
            <a:endParaRPr lang="zh-CN" altLang="en-US" strike="noStrike" noProof="1"/>
          </a:p>
        </p:txBody>
      </p:sp>
      <p:sp>
        <p:nvSpPr>
          <p:cNvPr id="4" name="日期占位符 3"/>
          <p:cNvSpPr>
            <a:spLocks noGrp="1"/>
          </p:cNvSpPr>
          <p:nvPr>
            <p:ph type="dt" sz="half" idx="10"/>
          </p:nvPr>
        </p:nvSpPr>
        <p:spPr/>
        <p:txBody>
          <a:bodyPr/>
          <a:lstStyle/>
          <a:p>
            <a:pPr fontAlgn="auto"/>
            <a:fld id="{85FA10BB-AEF7-4DF5-9E16-392E58035930}" type="datetimeFigureOut">
              <a:rPr lang="zh-CN" altLang="en-US" strike="noStrike" noProof="1" smtClean="0">
                <a:latin typeface="+mn-lt"/>
                <a:ea typeface="+mn-ea"/>
                <a:cs typeface="+mn-cs"/>
              </a:rPr>
            </a:fld>
            <a:endParaRPr lang="zh-CN" altLang="en-US" strike="noStrike" noProof="1"/>
          </a:p>
        </p:txBody>
      </p:sp>
      <p:sp>
        <p:nvSpPr>
          <p:cNvPr id="5" name="页脚占位符 4"/>
          <p:cNvSpPr>
            <a:spLocks noGrp="1"/>
          </p:cNvSpPr>
          <p:nvPr>
            <p:ph type="ftr" sz="quarter" idx="11"/>
          </p:nvPr>
        </p:nvSpPr>
        <p:spPr/>
        <p:txBody>
          <a:bodyPr/>
          <a:lstStyle/>
          <a:p>
            <a:pPr fontAlgn="auto"/>
            <a:endParaRPr lang="zh-CN" altLang="en-US" strike="noStrike" noProof="1"/>
          </a:p>
        </p:txBody>
      </p:sp>
      <p:sp>
        <p:nvSpPr>
          <p:cNvPr id="6" name="灯片编号占位符 5"/>
          <p:cNvSpPr>
            <a:spLocks noGrp="1"/>
          </p:cNvSpPr>
          <p:nvPr>
            <p:ph type="sldNum" sz="quarter" idx="12"/>
          </p:nvPr>
        </p:nvSpPr>
        <p:spPr/>
        <p:txBody>
          <a:bodyPr/>
          <a:lstStyle/>
          <a:p>
            <a:pPr fontAlgn="auto"/>
            <a:fld id="{36AF9F84-AD12-4AA1-B1AA-EB202EA49B5E}" type="slidenum">
              <a:rPr lang="zh-CN" altLang="en-US" strike="noStrike" noProof="1" smtClean="0">
                <a:latin typeface="+mn-lt"/>
                <a:ea typeface="+mn-ea"/>
                <a:cs typeface="+mn-cs"/>
              </a:rPr>
            </a:fld>
            <a:endParaRPr lang="zh-CN" altLang="en-US" strike="noStrike" noProof="1"/>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8049" y="274639"/>
            <a:ext cx="2742843" cy="5851525"/>
          </a:xfrm>
        </p:spPr>
        <p:txBody>
          <a:bodyPr vert="eaVert"/>
          <a:lstStyle/>
          <a:p>
            <a:pPr fontAlgn="auto"/>
            <a:r>
              <a:rPr lang="zh-CN" altLang="en-US" strike="noStrike" noProof="1"/>
              <a:t>单击此处编辑母版标题样式</a:t>
            </a:r>
            <a:endParaRPr lang="zh-CN" altLang="en-US" strike="noStrike" noProof="1"/>
          </a:p>
        </p:txBody>
      </p:sp>
      <p:sp>
        <p:nvSpPr>
          <p:cNvPr id="3" name="竖排文字占位符 2"/>
          <p:cNvSpPr>
            <a:spLocks noGrp="1"/>
          </p:cNvSpPr>
          <p:nvPr>
            <p:ph type="body" orient="vert" idx="1"/>
          </p:nvPr>
        </p:nvSpPr>
        <p:spPr>
          <a:xfrm>
            <a:off x="609521" y="274639"/>
            <a:ext cx="8025355" cy="5851525"/>
          </a:xfrm>
        </p:spPr>
        <p:txBody>
          <a:bodyPr vert="eaVert"/>
          <a:lstStyle/>
          <a:p>
            <a:pPr lvl="0" fontAlgn="auto"/>
            <a:r>
              <a:rPr lang="zh-CN" altLang="en-US" strike="noStrike" noProof="1"/>
              <a:t>单击此处编辑母版文本样式</a:t>
            </a:r>
            <a:endParaRPr lang="zh-CN" altLang="en-US" strike="noStrike" noProof="1"/>
          </a:p>
          <a:p>
            <a:pPr lvl="1" fontAlgn="auto"/>
            <a:r>
              <a:rPr lang="zh-CN" altLang="en-US" strike="noStrike" noProof="1"/>
              <a:t>第二级</a:t>
            </a:r>
            <a:endParaRPr lang="zh-CN" altLang="en-US" strike="noStrike" noProof="1"/>
          </a:p>
          <a:p>
            <a:pPr lvl="2" fontAlgn="auto"/>
            <a:r>
              <a:rPr lang="zh-CN" altLang="en-US" strike="noStrike" noProof="1"/>
              <a:t>第三级</a:t>
            </a:r>
            <a:endParaRPr lang="zh-CN" altLang="en-US" strike="noStrike" noProof="1"/>
          </a:p>
          <a:p>
            <a:pPr lvl="3" fontAlgn="auto"/>
            <a:r>
              <a:rPr lang="zh-CN" altLang="en-US" strike="noStrike" noProof="1"/>
              <a:t>第四级</a:t>
            </a:r>
            <a:endParaRPr lang="zh-CN" altLang="en-US" strike="noStrike" noProof="1"/>
          </a:p>
          <a:p>
            <a:pPr lvl="4" fontAlgn="auto"/>
            <a:r>
              <a:rPr lang="zh-CN" altLang="en-US" strike="noStrike" noProof="1"/>
              <a:t>第五级</a:t>
            </a:r>
            <a:endParaRPr lang="zh-CN" altLang="en-US" strike="noStrike" noProof="1"/>
          </a:p>
        </p:txBody>
      </p:sp>
      <p:sp>
        <p:nvSpPr>
          <p:cNvPr id="4" name="日期占位符 3"/>
          <p:cNvSpPr>
            <a:spLocks noGrp="1"/>
          </p:cNvSpPr>
          <p:nvPr>
            <p:ph type="dt" sz="half" idx="10"/>
          </p:nvPr>
        </p:nvSpPr>
        <p:spPr/>
        <p:txBody>
          <a:bodyPr/>
          <a:lstStyle/>
          <a:p>
            <a:pPr fontAlgn="auto"/>
            <a:fld id="{85FA10BB-AEF7-4DF5-9E16-392E58035930}" type="datetimeFigureOut">
              <a:rPr lang="zh-CN" altLang="en-US" strike="noStrike" noProof="1" smtClean="0">
                <a:latin typeface="+mn-lt"/>
                <a:ea typeface="+mn-ea"/>
                <a:cs typeface="+mn-cs"/>
              </a:rPr>
            </a:fld>
            <a:endParaRPr lang="zh-CN" altLang="en-US" strike="noStrike" noProof="1"/>
          </a:p>
        </p:txBody>
      </p:sp>
      <p:sp>
        <p:nvSpPr>
          <p:cNvPr id="5" name="页脚占位符 4"/>
          <p:cNvSpPr>
            <a:spLocks noGrp="1"/>
          </p:cNvSpPr>
          <p:nvPr>
            <p:ph type="ftr" sz="quarter" idx="11"/>
          </p:nvPr>
        </p:nvSpPr>
        <p:spPr/>
        <p:txBody>
          <a:bodyPr/>
          <a:lstStyle/>
          <a:p>
            <a:pPr fontAlgn="auto"/>
            <a:endParaRPr lang="zh-CN" altLang="en-US" strike="noStrike" noProof="1"/>
          </a:p>
        </p:txBody>
      </p:sp>
      <p:sp>
        <p:nvSpPr>
          <p:cNvPr id="6" name="灯片编号占位符 5"/>
          <p:cNvSpPr>
            <a:spLocks noGrp="1"/>
          </p:cNvSpPr>
          <p:nvPr>
            <p:ph type="sldNum" sz="quarter" idx="12"/>
          </p:nvPr>
        </p:nvSpPr>
        <p:spPr/>
        <p:txBody>
          <a:bodyPr/>
          <a:lstStyle/>
          <a:p>
            <a:pPr fontAlgn="auto"/>
            <a:fld id="{36AF9F84-AD12-4AA1-B1AA-EB202EA49B5E}" type="slidenum">
              <a:rPr lang="zh-CN" altLang="en-US" strike="noStrike" noProof="1" smtClean="0">
                <a:latin typeface="+mn-lt"/>
                <a:ea typeface="+mn-ea"/>
                <a:cs typeface="+mn-cs"/>
              </a:rPr>
            </a:fld>
            <a:endParaRPr lang="zh-CN" altLang="en-US" strike="noStrike" noProof="1"/>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fontAlgn="auto"/>
            <a:fld id="{85FA10BB-AEF7-4DF5-9E16-392E58035930}" type="datetimeFigureOut">
              <a:rPr lang="zh-CN" altLang="en-US" strike="noStrike" noProof="1" smtClean="0">
                <a:cs typeface="+mn-cs"/>
              </a:rPr>
            </a:fld>
            <a:endParaRPr lang="zh-CN" altLang="en-US" strike="noStrike" noProof="1"/>
          </a:p>
        </p:txBody>
      </p:sp>
      <p:sp>
        <p:nvSpPr>
          <p:cNvPr id="3" name="页脚占位符 2"/>
          <p:cNvSpPr>
            <a:spLocks noGrp="1"/>
          </p:cNvSpPr>
          <p:nvPr>
            <p:ph type="ftr" sz="quarter" idx="11"/>
          </p:nvPr>
        </p:nvSpPr>
        <p:spPr/>
        <p:txBody>
          <a:bodyPr/>
          <a:lstStyle/>
          <a:p>
            <a:pPr fontAlgn="auto"/>
            <a:endParaRPr lang="zh-CN" altLang="en-US" strike="noStrike" noProof="1"/>
          </a:p>
        </p:txBody>
      </p:sp>
      <p:sp>
        <p:nvSpPr>
          <p:cNvPr id="4" name="灯片编号占位符 3"/>
          <p:cNvSpPr>
            <a:spLocks noGrp="1"/>
          </p:cNvSpPr>
          <p:nvPr>
            <p:ph type="sldNum" sz="quarter" idx="12"/>
          </p:nvPr>
        </p:nvSpPr>
        <p:spPr/>
        <p:txBody>
          <a:bodyPr/>
          <a:lstStyle/>
          <a:p>
            <a:pPr fontAlgn="auto"/>
            <a:fld id="{36AF9F84-AD12-4AA1-B1AA-EB202EA49B5E}" type="slidenum">
              <a:rPr lang="zh-CN" altLang="en-US" strike="noStrike" noProof="1" smtClean="0">
                <a:cs typeface="+mn-cs"/>
              </a:rPr>
            </a:fld>
            <a:endParaRPr lang="zh-CN" altLang="en-US" strike="noStrike" noProof="1"/>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两栏内容">
    <p:bg>
      <p:bgPr>
        <a:blipFill dpi="0" rotWithShape="1">
          <a:blip r:embed="rId2">
            <a:lum/>
            <a:extLst>
              <a:ext uri="{96DAC541-7B7A-43D3-8B79-37D633B846F1}">
                <asvg:svgBlip xmlns:asvg="http://schemas.microsoft.com/office/drawing/2016/SVG/main" r:embed="rId3"/>
              </a:ext>
            </a:extLst>
          </a:blip>
          <a:srcRect/>
          <a:stretch>
            <a:fillRect l="-2" t="-1661" r="-8869" b="-29837"/>
          </a:stretch>
        </a:blipFill>
        <a:effectLst/>
      </p:bgPr>
    </p:bg>
    <p:spTree>
      <p:nvGrpSpPr>
        <p:cNvPr id="1" name=""/>
        <p:cNvGrpSpPr/>
        <p:nvPr/>
      </p:nvGrpSpPr>
      <p:grpSpPr>
        <a:xfrm>
          <a:off x="0" y="0"/>
          <a:ext cx="0" cy="0"/>
          <a:chOff x="0" y="0"/>
          <a:chExt cx="0" cy="0"/>
        </a:xfrm>
      </p:grpSpPr>
      <p:pic>
        <p:nvPicPr>
          <p:cNvPr id="9" name="图片 8"/>
          <p:cNvPicPr>
            <a:picLocks noChangeAspect="1"/>
          </p:cNvPicPr>
          <p:nvPr userDrawn="1"/>
        </p:nvPicPr>
        <p:blipFill rotWithShape="1">
          <a:blip r:embed="rId4" cstate="screen"/>
          <a:srcRect b="5624"/>
          <a:stretch>
            <a:fillRect/>
          </a:stretch>
        </p:blipFill>
        <p:spPr>
          <a:xfrm flipH="1">
            <a:off x="-515341" y="734533"/>
            <a:ext cx="4007566" cy="6088743"/>
          </a:xfrm>
          <a:prstGeom prst="rect">
            <a:avLst/>
          </a:prstGeom>
        </p:spPr>
      </p:pic>
      <p:pic>
        <p:nvPicPr>
          <p:cNvPr id="10" name="图片 9"/>
          <p:cNvPicPr>
            <a:picLocks noChangeAspect="1"/>
          </p:cNvPicPr>
          <p:nvPr userDrawn="1"/>
        </p:nvPicPr>
        <p:blipFill rotWithShape="1">
          <a:blip r:embed="rId4" cstate="screen"/>
          <a:srcRect/>
          <a:stretch>
            <a:fillRect/>
          </a:stretch>
        </p:blipFill>
        <p:spPr>
          <a:xfrm flipV="1">
            <a:off x="0" y="1377529"/>
            <a:ext cx="12190095" cy="5908256"/>
          </a:xfrm>
          <a:prstGeom prst="rect">
            <a:avLst/>
          </a:prstGeom>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矩形 5"/>
          <p:cNvSpPr/>
          <p:nvPr userDrawn="1"/>
        </p:nvSpPr>
        <p:spPr>
          <a:xfrm>
            <a:off x="0" y="0"/>
            <a:ext cx="12190095" cy="6858000"/>
          </a:xfrm>
          <a:prstGeom prst="rect">
            <a:avLst/>
          </a:prstGeom>
          <a:gradFill flip="none" rotWithShape="1">
            <a:gsLst>
              <a:gs pos="8000">
                <a:schemeClr val="bg1">
                  <a:alpha val="80000"/>
                </a:schemeClr>
              </a:gs>
              <a:gs pos="55000">
                <a:schemeClr val="bg1">
                  <a:alpha val="65000"/>
                </a:schemeClr>
              </a:gs>
              <a:gs pos="91000">
                <a:schemeClr val="bg1">
                  <a:alpha val="5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a:p>
        </p:txBody>
      </p:sp>
      <p:cxnSp>
        <p:nvCxnSpPr>
          <p:cNvPr id="9" name="直接连接符 8"/>
          <p:cNvCxnSpPr/>
          <p:nvPr userDrawn="1"/>
        </p:nvCxnSpPr>
        <p:spPr>
          <a:xfrm>
            <a:off x="1470055" y="1186885"/>
            <a:ext cx="10214609"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文本框 9"/>
          <p:cNvSpPr txBox="1"/>
          <p:nvPr userDrawn="1"/>
        </p:nvSpPr>
        <p:spPr>
          <a:xfrm>
            <a:off x="1483226" y="439344"/>
            <a:ext cx="4876800" cy="706755"/>
          </a:xfrm>
          <a:prstGeom prst="rect">
            <a:avLst/>
          </a:prstGeom>
          <a:noFill/>
        </p:spPr>
        <p:txBody>
          <a:bodyPr wrap="none" rtlCol="0" anchor="ctr">
            <a:spAutoFit/>
          </a:bodyPr>
          <a:lstStyle>
            <a:defPPr>
              <a:defRPr lang="zh-CN"/>
            </a:defPPr>
            <a:lvl1pPr>
              <a:defRPr sz="4400" b="1" spc="600">
                <a:gradFill>
                  <a:gsLst>
                    <a:gs pos="89000">
                      <a:schemeClr val="accent1">
                        <a:lumMod val="75000"/>
                      </a:schemeClr>
                    </a:gs>
                    <a:gs pos="63000">
                      <a:schemeClr val="accent1"/>
                    </a:gs>
                    <a:gs pos="45000">
                      <a:schemeClr val="accent1"/>
                    </a:gs>
                    <a:gs pos="17000">
                      <a:schemeClr val="accent1">
                        <a:lumMod val="75000"/>
                      </a:schemeClr>
                    </a:gs>
                  </a:gsLst>
                  <a:lin ang="4800000" scaled="0"/>
                </a:gradFill>
                <a:latin typeface="+mn-ea"/>
              </a:defRPr>
            </a:lvl1pPr>
          </a:lstStyle>
          <a:p>
            <a:pPr algn="ctr" defTabSz="914400">
              <a:defRPr/>
            </a:pPr>
            <a:r>
              <a:rPr lang="zh-CN" altLang="en-US" sz="4000" b="1" kern="100" dirty="0">
                <a:solidFill>
                  <a:srgbClr val="C00000"/>
                </a:solidFill>
                <a:latin typeface="叶根友毛笔行书简体" panose="02010601030101010101" pitchFamily="2" charset="-122"/>
                <a:ea typeface="叶根友毛笔行书简体" panose="02010601030101010101" pitchFamily="2" charset="-122"/>
                <a:cs typeface="+mn-ea"/>
                <a:sym typeface="+mn-lt"/>
              </a:rPr>
              <a:t>我们的初心和使命</a:t>
            </a:r>
            <a:endParaRPr lang="zh-CN" altLang="en-US" sz="4000" b="1" kern="100" dirty="0">
              <a:solidFill>
                <a:srgbClr val="C00000"/>
              </a:solidFill>
              <a:latin typeface="叶根友毛笔行书简体" panose="02010601030101010101" pitchFamily="2" charset="-122"/>
              <a:ea typeface="叶根友毛笔行书简体" panose="02010601030101010101" pitchFamily="2" charset="-122"/>
              <a:cs typeface="+mn-ea"/>
              <a:sym typeface="+mn-lt"/>
            </a:endParaRPr>
          </a:p>
        </p:txBody>
      </p:sp>
      <p:pic>
        <p:nvPicPr>
          <p:cNvPr id="12" name="图片 11"/>
          <p:cNvPicPr>
            <a:picLocks noChangeAspect="1"/>
          </p:cNvPicPr>
          <p:nvPr userDrawn="1"/>
        </p:nvPicPr>
        <p:blipFill rotWithShape="1">
          <a:blip r:embed="rId2" cstate="print"/>
          <a:srcRect/>
          <a:stretch>
            <a:fillRect/>
          </a:stretch>
        </p:blipFill>
        <p:spPr>
          <a:xfrm flipH="1">
            <a:off x="11149965" y="4551397"/>
            <a:ext cx="1040130" cy="2306603"/>
          </a:xfrm>
          <a:prstGeom prst="rect">
            <a:avLst/>
          </a:prstGeom>
        </p:spPr>
      </p:pic>
      <p:pic>
        <p:nvPicPr>
          <p:cNvPr id="13" name="图片 12"/>
          <p:cNvPicPr>
            <a:picLocks noChangeAspect="1"/>
          </p:cNvPicPr>
          <p:nvPr userDrawn="1"/>
        </p:nvPicPr>
        <p:blipFill>
          <a:blip r:embed="rId2" cstate="print"/>
          <a:stretch>
            <a:fillRect/>
          </a:stretch>
        </p:blipFill>
        <p:spPr>
          <a:xfrm flipH="1">
            <a:off x="0" y="5801620"/>
            <a:ext cx="12190095" cy="1056380"/>
          </a:xfrm>
          <a:prstGeom prst="rect">
            <a:avLst/>
          </a:prstGeom>
        </p:spPr>
      </p:pic>
      <p:pic>
        <p:nvPicPr>
          <p:cNvPr id="21" name="图片 20"/>
          <p:cNvPicPr>
            <a:picLocks noChangeAspect="1"/>
          </p:cNvPicPr>
          <p:nvPr userDrawn="1"/>
        </p:nvPicPr>
        <p:blipFill rotWithShape="1">
          <a:blip r:embed="rId3" cstate="print"/>
          <a:srcRect/>
          <a:stretch>
            <a:fillRect/>
          </a:stretch>
        </p:blipFill>
        <p:spPr>
          <a:xfrm>
            <a:off x="288147" y="456057"/>
            <a:ext cx="1127112" cy="812703"/>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281" y="2130426"/>
            <a:ext cx="10361851" cy="1470025"/>
          </a:xfrm>
        </p:spPr>
        <p:txBody>
          <a:bodyPr/>
          <a:lstStyle>
            <a:lvl1pPr>
              <a:defRPr>
                <a:latin typeface="微软雅黑" panose="020B0503020204020204" pitchFamily="34" charset="-122"/>
                <a:ea typeface="微软雅黑" panose="020B0503020204020204" pitchFamily="34" charset="-122"/>
              </a:defRPr>
            </a:lvl1pPr>
          </a:lstStyle>
          <a:p>
            <a:pPr fontAlgn="auto"/>
            <a:r>
              <a:rPr lang="zh-CN" altLang="en-US" strike="noStrike" noProof="1"/>
              <a:t>单击此处编辑母版标题样式</a:t>
            </a:r>
            <a:endParaRPr lang="zh-CN" altLang="en-US" strike="noStrike" noProof="1"/>
          </a:p>
        </p:txBody>
      </p:sp>
      <p:sp>
        <p:nvSpPr>
          <p:cNvPr id="3" name="副标题 2"/>
          <p:cNvSpPr>
            <a:spLocks noGrp="1"/>
          </p:cNvSpPr>
          <p:nvPr>
            <p:ph type="subTitle" idx="1"/>
          </p:nvPr>
        </p:nvSpPr>
        <p:spPr>
          <a:xfrm>
            <a:off x="1828562" y="3886200"/>
            <a:ext cx="8533289" cy="1752600"/>
          </a:xfrm>
        </p:spPr>
        <p:txBody>
          <a:bodyPr/>
          <a:lstStyle>
            <a:lvl1pPr marL="0" indent="0" algn="ctr">
              <a:buNone/>
              <a:defRPr>
                <a:solidFill>
                  <a:schemeClr val="tx1">
                    <a:tint val="75000"/>
                  </a:schemeClr>
                </a:solidFill>
                <a:latin typeface="微软雅黑" panose="020B0503020204020204" pitchFamily="34" charset="-122"/>
                <a:ea typeface="微软雅黑" panose="020B0503020204020204" pitchFamily="34" charset="-122"/>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fontAlgn="auto"/>
            <a:r>
              <a:rPr lang="zh-CN" altLang="en-US" strike="noStrike" noProof="1"/>
              <a:t>单击此处编辑母版副标题样式</a:t>
            </a:r>
            <a:endParaRPr lang="zh-CN" altLang="en-US" strike="noStrike" noProof="1"/>
          </a:p>
        </p:txBody>
      </p:sp>
      <p:sp>
        <p:nvSpPr>
          <p:cNvPr id="4" name="日期占位符 3"/>
          <p:cNvSpPr>
            <a:spLocks noGrp="1"/>
          </p:cNvSpPr>
          <p:nvPr>
            <p:ph type="dt" sz="half" idx="10"/>
          </p:nvPr>
        </p:nvSpPr>
        <p:spPr/>
        <p:txBody>
          <a:bodyPr/>
          <a:lstStyle>
            <a:lvl1pPr>
              <a:defRPr>
                <a:latin typeface="微软雅黑" panose="020B0503020204020204" pitchFamily="34" charset="-122"/>
                <a:ea typeface="微软雅黑" panose="020B0503020204020204" pitchFamily="34" charset="-122"/>
              </a:defRPr>
            </a:lvl1pPr>
          </a:lstStyle>
          <a:p>
            <a:pPr fontAlgn="auto"/>
            <a:fld id="{85FA10BB-AEF7-4DF5-9E16-392E58035930}" type="datetimeFigureOut">
              <a:rPr lang="zh-CN" altLang="en-US" strike="noStrike" noProof="1" smtClean="0">
                <a:cs typeface="+mn-cs"/>
              </a:rPr>
            </a:fld>
            <a:endParaRPr lang="zh-CN" altLang="en-US" strike="noStrike" noProof="1"/>
          </a:p>
        </p:txBody>
      </p:sp>
      <p:sp>
        <p:nvSpPr>
          <p:cNvPr id="5" name="页脚占位符 4"/>
          <p:cNvSpPr>
            <a:spLocks noGrp="1"/>
          </p:cNvSpPr>
          <p:nvPr>
            <p:ph type="ftr" sz="quarter" idx="11"/>
          </p:nvPr>
        </p:nvSpPr>
        <p:spPr/>
        <p:txBody>
          <a:bodyPr/>
          <a:lstStyle>
            <a:lvl1pPr>
              <a:defRPr>
                <a:latin typeface="微软雅黑" panose="020B0503020204020204" pitchFamily="34" charset="-122"/>
                <a:ea typeface="微软雅黑" panose="020B0503020204020204" pitchFamily="34" charset="-122"/>
              </a:defRPr>
            </a:lvl1pPr>
          </a:lstStyle>
          <a:p>
            <a:pPr fontAlgn="auto"/>
            <a:endParaRPr lang="zh-CN" altLang="en-US" strike="noStrike" noProof="1"/>
          </a:p>
        </p:txBody>
      </p:sp>
      <p:sp>
        <p:nvSpPr>
          <p:cNvPr id="6" name="灯片编号占位符 5"/>
          <p:cNvSpPr>
            <a:spLocks noGrp="1"/>
          </p:cNvSpPr>
          <p:nvPr>
            <p:ph type="sldNum" sz="quarter" idx="12"/>
          </p:nvPr>
        </p:nvSpPr>
        <p:spPr/>
        <p:txBody>
          <a:bodyPr/>
          <a:lstStyle>
            <a:lvl1pPr>
              <a:defRPr>
                <a:latin typeface="微软雅黑" panose="020B0503020204020204" pitchFamily="34" charset="-122"/>
                <a:ea typeface="微软雅黑" panose="020B0503020204020204" pitchFamily="34" charset="-122"/>
              </a:defRPr>
            </a:lvl1pPr>
          </a:lstStyle>
          <a:p>
            <a:pPr fontAlgn="auto"/>
            <a:fld id="{36AF9F84-AD12-4AA1-B1AA-EB202EA49B5E}" type="slidenum">
              <a:rPr lang="zh-CN" altLang="en-US" strike="noStrike" noProof="1" smtClean="0">
                <a:cs typeface="+mn-cs"/>
              </a:rPr>
            </a:fld>
            <a:endParaRPr lang="zh-CN" altLang="en-US" strike="noStrike" noProof="1"/>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atin typeface="微软雅黑" panose="020B0503020204020204" pitchFamily="34" charset="-122"/>
                <a:ea typeface="微软雅黑" panose="020B0503020204020204" pitchFamily="34" charset="-122"/>
              </a:defRPr>
            </a:lvl1pPr>
          </a:lstStyle>
          <a:p>
            <a:pPr fontAlgn="auto"/>
            <a:r>
              <a:rPr lang="zh-CN" altLang="en-US" strike="noStrike" noProof="1"/>
              <a:t>单击此处编辑母版标题样式</a:t>
            </a:r>
            <a:endParaRPr lang="zh-CN" altLang="en-US" strike="noStrike" noProof="1"/>
          </a:p>
        </p:txBody>
      </p:sp>
      <p:sp>
        <p:nvSpPr>
          <p:cNvPr id="3" name="内容占位符 2"/>
          <p:cNvSpPr>
            <a:spLocks noGrp="1"/>
          </p:cNvSpPr>
          <p:nvPr>
            <p:ph idx="1"/>
          </p:nvPr>
        </p:nvSpPr>
        <p:spPr/>
        <p:txBody>
          <a:bodyPr/>
          <a:lstStyle>
            <a:lvl1pPr>
              <a:defRPr>
                <a:latin typeface="微软雅黑" panose="020B0503020204020204" pitchFamily="34" charset="-122"/>
                <a:ea typeface="微软雅黑" panose="020B0503020204020204" pitchFamily="34" charset="-122"/>
              </a:defRPr>
            </a:lvl1pPr>
            <a:lvl2pPr>
              <a:defRPr>
                <a:latin typeface="微软雅黑" panose="020B0503020204020204" pitchFamily="34" charset="-122"/>
                <a:ea typeface="微软雅黑" panose="020B0503020204020204" pitchFamily="34" charset="-122"/>
              </a:defRPr>
            </a:lvl2pPr>
            <a:lvl3pPr>
              <a:defRPr>
                <a:latin typeface="微软雅黑" panose="020B0503020204020204" pitchFamily="34" charset="-122"/>
                <a:ea typeface="微软雅黑" panose="020B0503020204020204" pitchFamily="34" charset="-122"/>
              </a:defRPr>
            </a:lvl3pPr>
            <a:lvl4pPr>
              <a:defRPr>
                <a:latin typeface="微软雅黑" panose="020B0503020204020204" pitchFamily="34" charset="-122"/>
                <a:ea typeface="微软雅黑" panose="020B0503020204020204" pitchFamily="34" charset="-122"/>
              </a:defRPr>
            </a:lvl4pPr>
            <a:lvl5pPr>
              <a:defRPr>
                <a:latin typeface="微软雅黑" panose="020B0503020204020204" pitchFamily="34" charset="-122"/>
                <a:ea typeface="微软雅黑" panose="020B0503020204020204" pitchFamily="34" charset="-122"/>
              </a:defRPr>
            </a:lvl5pPr>
          </a:lstStyle>
          <a:p>
            <a:pPr lvl="0" fontAlgn="auto"/>
            <a:r>
              <a:rPr lang="zh-CN" altLang="en-US" strike="noStrike" noProof="1"/>
              <a:t>单击此处编辑母版文本样式</a:t>
            </a:r>
            <a:endParaRPr lang="zh-CN" altLang="en-US" strike="noStrike" noProof="1"/>
          </a:p>
          <a:p>
            <a:pPr lvl="1" fontAlgn="auto"/>
            <a:r>
              <a:rPr lang="zh-CN" altLang="en-US" strike="noStrike" noProof="1"/>
              <a:t>第二级</a:t>
            </a:r>
            <a:endParaRPr lang="zh-CN" altLang="en-US" strike="noStrike" noProof="1"/>
          </a:p>
          <a:p>
            <a:pPr lvl="2" fontAlgn="auto"/>
            <a:r>
              <a:rPr lang="zh-CN" altLang="en-US" strike="noStrike" noProof="1"/>
              <a:t>第三级</a:t>
            </a:r>
            <a:endParaRPr lang="zh-CN" altLang="en-US" strike="noStrike" noProof="1"/>
          </a:p>
          <a:p>
            <a:pPr lvl="3" fontAlgn="auto"/>
            <a:r>
              <a:rPr lang="zh-CN" altLang="en-US" strike="noStrike" noProof="1"/>
              <a:t>第四级</a:t>
            </a:r>
            <a:endParaRPr lang="zh-CN" altLang="en-US" strike="noStrike" noProof="1"/>
          </a:p>
          <a:p>
            <a:pPr lvl="4" fontAlgn="auto"/>
            <a:r>
              <a:rPr lang="zh-CN" altLang="en-US" strike="noStrike" noProof="1"/>
              <a:t>第五级</a:t>
            </a:r>
            <a:endParaRPr lang="zh-CN" altLang="en-US" strike="noStrike" noProof="1"/>
          </a:p>
        </p:txBody>
      </p:sp>
      <p:sp>
        <p:nvSpPr>
          <p:cNvPr id="4" name="日期占位符 3"/>
          <p:cNvSpPr>
            <a:spLocks noGrp="1"/>
          </p:cNvSpPr>
          <p:nvPr>
            <p:ph type="dt" sz="half" idx="10"/>
          </p:nvPr>
        </p:nvSpPr>
        <p:spPr/>
        <p:txBody>
          <a:bodyPr/>
          <a:lstStyle>
            <a:lvl1pPr>
              <a:defRPr>
                <a:latin typeface="微软雅黑" panose="020B0503020204020204" pitchFamily="34" charset="-122"/>
                <a:ea typeface="微软雅黑" panose="020B0503020204020204" pitchFamily="34" charset="-122"/>
              </a:defRPr>
            </a:lvl1pPr>
          </a:lstStyle>
          <a:p>
            <a:pPr fontAlgn="auto"/>
            <a:fld id="{85FA10BB-AEF7-4DF5-9E16-392E58035930}" type="datetimeFigureOut">
              <a:rPr lang="zh-CN" altLang="en-US" strike="noStrike" noProof="1" smtClean="0">
                <a:cs typeface="+mn-cs"/>
              </a:rPr>
            </a:fld>
            <a:endParaRPr lang="zh-CN" altLang="en-US" strike="noStrike" noProof="1"/>
          </a:p>
        </p:txBody>
      </p:sp>
      <p:sp>
        <p:nvSpPr>
          <p:cNvPr id="5" name="页脚占位符 4"/>
          <p:cNvSpPr>
            <a:spLocks noGrp="1"/>
          </p:cNvSpPr>
          <p:nvPr>
            <p:ph type="ftr" sz="quarter" idx="11"/>
          </p:nvPr>
        </p:nvSpPr>
        <p:spPr/>
        <p:txBody>
          <a:bodyPr/>
          <a:lstStyle>
            <a:lvl1pPr>
              <a:defRPr>
                <a:latin typeface="微软雅黑" panose="020B0503020204020204" pitchFamily="34" charset="-122"/>
                <a:ea typeface="微软雅黑" panose="020B0503020204020204" pitchFamily="34" charset="-122"/>
              </a:defRPr>
            </a:lvl1pPr>
          </a:lstStyle>
          <a:p>
            <a:pPr fontAlgn="auto"/>
            <a:endParaRPr lang="zh-CN" altLang="en-US" strike="noStrike" noProof="1"/>
          </a:p>
        </p:txBody>
      </p:sp>
      <p:sp>
        <p:nvSpPr>
          <p:cNvPr id="6" name="灯片编号占位符 5"/>
          <p:cNvSpPr>
            <a:spLocks noGrp="1"/>
          </p:cNvSpPr>
          <p:nvPr>
            <p:ph type="sldNum" sz="quarter" idx="12"/>
          </p:nvPr>
        </p:nvSpPr>
        <p:spPr/>
        <p:txBody>
          <a:bodyPr/>
          <a:lstStyle>
            <a:lvl1pPr>
              <a:defRPr>
                <a:latin typeface="微软雅黑" panose="020B0503020204020204" pitchFamily="34" charset="-122"/>
                <a:ea typeface="微软雅黑" panose="020B0503020204020204" pitchFamily="34" charset="-122"/>
              </a:defRPr>
            </a:lvl1pPr>
          </a:lstStyle>
          <a:p>
            <a:pPr fontAlgn="auto"/>
            <a:fld id="{36AF9F84-AD12-4AA1-B1AA-EB202EA49B5E}" type="slidenum">
              <a:rPr lang="zh-CN" altLang="en-US" strike="noStrike" noProof="1" smtClean="0">
                <a:cs typeface="+mn-cs"/>
              </a:rPr>
            </a:fld>
            <a:endParaRPr lang="zh-CN" altLang="en-US" strike="noStrike" noProof="1"/>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2959" y="4406901"/>
            <a:ext cx="10361851" cy="1362075"/>
          </a:xfrm>
        </p:spPr>
        <p:txBody>
          <a:bodyPr anchor="t"/>
          <a:lstStyle>
            <a:lvl1pPr algn="l">
              <a:defRPr sz="4000" b="1" cap="all">
                <a:latin typeface="微软雅黑" panose="020B0503020204020204" pitchFamily="34" charset="-122"/>
                <a:ea typeface="微软雅黑" panose="020B0503020204020204" pitchFamily="34" charset="-122"/>
              </a:defRPr>
            </a:lvl1pPr>
          </a:lstStyle>
          <a:p>
            <a:pPr fontAlgn="auto"/>
            <a:r>
              <a:rPr lang="zh-CN" altLang="en-US" strike="noStrike" noProof="1"/>
              <a:t>单击此处编辑母版标题样式</a:t>
            </a:r>
            <a:endParaRPr lang="zh-CN" altLang="en-US" strike="noStrike" noProof="1"/>
          </a:p>
        </p:txBody>
      </p:sp>
      <p:sp>
        <p:nvSpPr>
          <p:cNvPr id="3" name="文本占位符 2"/>
          <p:cNvSpPr>
            <a:spLocks noGrp="1"/>
          </p:cNvSpPr>
          <p:nvPr>
            <p:ph type="body" idx="1"/>
          </p:nvPr>
        </p:nvSpPr>
        <p:spPr>
          <a:xfrm>
            <a:off x="962959" y="2906713"/>
            <a:ext cx="10361851" cy="1500187"/>
          </a:xfrm>
        </p:spPr>
        <p:txBody>
          <a:bodyPr anchor="b"/>
          <a:lstStyle>
            <a:lvl1pPr marL="0" indent="0">
              <a:buNone/>
              <a:defRPr sz="2000">
                <a:solidFill>
                  <a:schemeClr val="tx1">
                    <a:tint val="75000"/>
                  </a:schemeClr>
                </a:solidFill>
                <a:latin typeface="微软雅黑" panose="020B0503020204020204" pitchFamily="34" charset="-122"/>
                <a:ea typeface="微软雅黑" panose="020B0503020204020204" pitchFamily="34" charset="-122"/>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fontAlgn="auto"/>
            <a:r>
              <a:rPr lang="zh-CN" altLang="en-US" strike="noStrike" noProof="1"/>
              <a:t>单击此处编辑母版文本样式</a:t>
            </a:r>
            <a:endParaRPr lang="zh-CN" altLang="en-US" strike="noStrike" noProof="1"/>
          </a:p>
        </p:txBody>
      </p:sp>
      <p:sp>
        <p:nvSpPr>
          <p:cNvPr id="4" name="日期占位符 3"/>
          <p:cNvSpPr>
            <a:spLocks noGrp="1"/>
          </p:cNvSpPr>
          <p:nvPr>
            <p:ph type="dt" sz="half" idx="10"/>
          </p:nvPr>
        </p:nvSpPr>
        <p:spPr/>
        <p:txBody>
          <a:bodyPr/>
          <a:lstStyle>
            <a:lvl1pPr>
              <a:defRPr>
                <a:latin typeface="微软雅黑" panose="020B0503020204020204" pitchFamily="34" charset="-122"/>
                <a:ea typeface="微软雅黑" panose="020B0503020204020204" pitchFamily="34" charset="-122"/>
              </a:defRPr>
            </a:lvl1pPr>
          </a:lstStyle>
          <a:p>
            <a:pPr fontAlgn="auto"/>
            <a:fld id="{85FA10BB-AEF7-4DF5-9E16-392E58035930}" type="datetimeFigureOut">
              <a:rPr lang="zh-CN" altLang="en-US" strike="noStrike" noProof="1" smtClean="0">
                <a:cs typeface="+mn-cs"/>
              </a:rPr>
            </a:fld>
            <a:endParaRPr lang="zh-CN" altLang="en-US" strike="noStrike" noProof="1"/>
          </a:p>
        </p:txBody>
      </p:sp>
      <p:sp>
        <p:nvSpPr>
          <p:cNvPr id="5" name="页脚占位符 4"/>
          <p:cNvSpPr>
            <a:spLocks noGrp="1"/>
          </p:cNvSpPr>
          <p:nvPr>
            <p:ph type="ftr" sz="quarter" idx="11"/>
          </p:nvPr>
        </p:nvSpPr>
        <p:spPr/>
        <p:txBody>
          <a:bodyPr/>
          <a:lstStyle>
            <a:lvl1pPr>
              <a:defRPr>
                <a:latin typeface="微软雅黑" panose="020B0503020204020204" pitchFamily="34" charset="-122"/>
                <a:ea typeface="微软雅黑" panose="020B0503020204020204" pitchFamily="34" charset="-122"/>
              </a:defRPr>
            </a:lvl1pPr>
          </a:lstStyle>
          <a:p>
            <a:pPr fontAlgn="auto"/>
            <a:endParaRPr lang="zh-CN" altLang="en-US" strike="noStrike" noProof="1"/>
          </a:p>
        </p:txBody>
      </p:sp>
      <p:sp>
        <p:nvSpPr>
          <p:cNvPr id="6" name="灯片编号占位符 5"/>
          <p:cNvSpPr>
            <a:spLocks noGrp="1"/>
          </p:cNvSpPr>
          <p:nvPr>
            <p:ph type="sldNum" sz="quarter" idx="12"/>
          </p:nvPr>
        </p:nvSpPr>
        <p:spPr/>
        <p:txBody>
          <a:bodyPr/>
          <a:lstStyle>
            <a:lvl1pPr>
              <a:defRPr>
                <a:latin typeface="微软雅黑" panose="020B0503020204020204" pitchFamily="34" charset="-122"/>
                <a:ea typeface="微软雅黑" panose="020B0503020204020204" pitchFamily="34" charset="-122"/>
              </a:defRPr>
            </a:lvl1pPr>
          </a:lstStyle>
          <a:p>
            <a:pPr fontAlgn="auto"/>
            <a:fld id="{36AF9F84-AD12-4AA1-B1AA-EB202EA49B5E}" type="slidenum">
              <a:rPr lang="zh-CN" altLang="en-US" strike="noStrike" noProof="1" smtClean="0">
                <a:cs typeface="+mn-cs"/>
              </a:rPr>
            </a:fld>
            <a:endParaRPr lang="zh-CN" altLang="en-US" strike="noStrike" noProof="1"/>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atin typeface="微软雅黑" panose="020B0503020204020204" pitchFamily="34" charset="-122"/>
                <a:ea typeface="微软雅黑" panose="020B0503020204020204" pitchFamily="34" charset="-122"/>
              </a:defRPr>
            </a:lvl1pPr>
          </a:lstStyle>
          <a:p>
            <a:pPr fontAlgn="auto"/>
            <a:r>
              <a:rPr lang="zh-CN" altLang="en-US" strike="noStrike" noProof="1"/>
              <a:t>单击此处编辑母版标题样式</a:t>
            </a:r>
            <a:endParaRPr lang="zh-CN" altLang="en-US" strike="noStrike" noProof="1"/>
          </a:p>
        </p:txBody>
      </p:sp>
      <p:sp>
        <p:nvSpPr>
          <p:cNvPr id="3" name="内容占位符 2"/>
          <p:cNvSpPr>
            <a:spLocks noGrp="1"/>
          </p:cNvSpPr>
          <p:nvPr>
            <p:ph sz="half" idx="1"/>
          </p:nvPr>
        </p:nvSpPr>
        <p:spPr>
          <a:xfrm>
            <a:off x="609521" y="1600201"/>
            <a:ext cx="5384099" cy="4525963"/>
          </a:xfrm>
        </p:spPr>
        <p:txBody>
          <a:bodyPr/>
          <a:lstStyle>
            <a:lvl1pPr>
              <a:defRPr sz="2800">
                <a:latin typeface="微软雅黑" panose="020B0503020204020204" pitchFamily="34" charset="-122"/>
                <a:ea typeface="微软雅黑" panose="020B0503020204020204" pitchFamily="34" charset="-122"/>
              </a:defRPr>
            </a:lvl1pPr>
            <a:lvl2pPr>
              <a:defRPr sz="2400">
                <a:latin typeface="微软雅黑" panose="020B0503020204020204" pitchFamily="34" charset="-122"/>
                <a:ea typeface="微软雅黑" panose="020B0503020204020204" pitchFamily="34" charset="-122"/>
              </a:defRPr>
            </a:lvl2pPr>
            <a:lvl3pPr>
              <a:defRPr sz="2000">
                <a:latin typeface="微软雅黑" panose="020B0503020204020204" pitchFamily="34" charset="-122"/>
                <a:ea typeface="微软雅黑" panose="020B0503020204020204" pitchFamily="34" charset="-122"/>
              </a:defRPr>
            </a:lvl3pPr>
            <a:lvl4pPr>
              <a:defRPr sz="1800">
                <a:latin typeface="微软雅黑" panose="020B0503020204020204" pitchFamily="34" charset="-122"/>
                <a:ea typeface="微软雅黑" panose="020B0503020204020204" pitchFamily="34" charset="-122"/>
              </a:defRPr>
            </a:lvl4pPr>
            <a:lvl5pPr>
              <a:defRPr sz="1800">
                <a:latin typeface="微软雅黑" panose="020B0503020204020204" pitchFamily="34" charset="-122"/>
                <a:ea typeface="微软雅黑" panose="020B0503020204020204" pitchFamily="34" charset="-122"/>
              </a:defRPr>
            </a:lvl5pPr>
            <a:lvl6pPr>
              <a:defRPr sz="1800"/>
            </a:lvl6pPr>
            <a:lvl7pPr>
              <a:defRPr sz="1800"/>
            </a:lvl7pPr>
            <a:lvl8pPr>
              <a:defRPr sz="1800"/>
            </a:lvl8pPr>
            <a:lvl9pPr>
              <a:defRPr sz="1800"/>
            </a:lvl9pPr>
          </a:lstStyle>
          <a:p>
            <a:pPr lvl="0" fontAlgn="auto"/>
            <a:r>
              <a:rPr lang="zh-CN" altLang="en-US" strike="noStrike" noProof="1"/>
              <a:t>单击此处编辑母版文本样式</a:t>
            </a:r>
            <a:endParaRPr lang="zh-CN" altLang="en-US" strike="noStrike" noProof="1"/>
          </a:p>
          <a:p>
            <a:pPr lvl="1" fontAlgn="auto"/>
            <a:r>
              <a:rPr lang="zh-CN" altLang="en-US" strike="noStrike" noProof="1"/>
              <a:t>第二级</a:t>
            </a:r>
            <a:endParaRPr lang="zh-CN" altLang="en-US" strike="noStrike" noProof="1"/>
          </a:p>
          <a:p>
            <a:pPr lvl="2" fontAlgn="auto"/>
            <a:r>
              <a:rPr lang="zh-CN" altLang="en-US" strike="noStrike" noProof="1"/>
              <a:t>第三级</a:t>
            </a:r>
            <a:endParaRPr lang="zh-CN" altLang="en-US" strike="noStrike" noProof="1"/>
          </a:p>
          <a:p>
            <a:pPr lvl="3" fontAlgn="auto"/>
            <a:r>
              <a:rPr lang="zh-CN" altLang="en-US" strike="noStrike" noProof="1"/>
              <a:t>第四级</a:t>
            </a:r>
            <a:endParaRPr lang="zh-CN" altLang="en-US" strike="noStrike" noProof="1"/>
          </a:p>
          <a:p>
            <a:pPr lvl="4" fontAlgn="auto"/>
            <a:r>
              <a:rPr lang="zh-CN" altLang="en-US" strike="noStrike" noProof="1"/>
              <a:t>第五级</a:t>
            </a:r>
            <a:endParaRPr lang="zh-CN" altLang="en-US" strike="noStrike" noProof="1"/>
          </a:p>
        </p:txBody>
      </p:sp>
      <p:sp>
        <p:nvSpPr>
          <p:cNvPr id="4" name="内容占位符 3"/>
          <p:cNvSpPr>
            <a:spLocks noGrp="1"/>
          </p:cNvSpPr>
          <p:nvPr>
            <p:ph sz="half" idx="2"/>
          </p:nvPr>
        </p:nvSpPr>
        <p:spPr>
          <a:xfrm>
            <a:off x="6196793" y="1600201"/>
            <a:ext cx="5384099" cy="4525963"/>
          </a:xfrm>
        </p:spPr>
        <p:txBody>
          <a:bodyPr/>
          <a:lstStyle>
            <a:lvl1pPr>
              <a:defRPr sz="2800">
                <a:latin typeface="微软雅黑" panose="020B0503020204020204" pitchFamily="34" charset="-122"/>
                <a:ea typeface="微软雅黑" panose="020B0503020204020204" pitchFamily="34" charset="-122"/>
              </a:defRPr>
            </a:lvl1pPr>
            <a:lvl2pPr>
              <a:defRPr sz="2400">
                <a:latin typeface="微软雅黑" panose="020B0503020204020204" pitchFamily="34" charset="-122"/>
                <a:ea typeface="微软雅黑" panose="020B0503020204020204" pitchFamily="34" charset="-122"/>
              </a:defRPr>
            </a:lvl2pPr>
            <a:lvl3pPr>
              <a:defRPr sz="2000">
                <a:latin typeface="微软雅黑" panose="020B0503020204020204" pitchFamily="34" charset="-122"/>
                <a:ea typeface="微软雅黑" panose="020B0503020204020204" pitchFamily="34" charset="-122"/>
              </a:defRPr>
            </a:lvl3pPr>
            <a:lvl4pPr>
              <a:defRPr sz="1800">
                <a:latin typeface="微软雅黑" panose="020B0503020204020204" pitchFamily="34" charset="-122"/>
                <a:ea typeface="微软雅黑" panose="020B0503020204020204" pitchFamily="34" charset="-122"/>
              </a:defRPr>
            </a:lvl4pPr>
            <a:lvl5pPr>
              <a:defRPr sz="1800">
                <a:latin typeface="微软雅黑" panose="020B0503020204020204" pitchFamily="34" charset="-122"/>
                <a:ea typeface="微软雅黑" panose="020B0503020204020204" pitchFamily="34" charset="-122"/>
              </a:defRPr>
            </a:lvl5pPr>
            <a:lvl6pPr>
              <a:defRPr sz="1800"/>
            </a:lvl6pPr>
            <a:lvl7pPr>
              <a:defRPr sz="1800"/>
            </a:lvl7pPr>
            <a:lvl8pPr>
              <a:defRPr sz="1800"/>
            </a:lvl8pPr>
            <a:lvl9pPr>
              <a:defRPr sz="1800"/>
            </a:lvl9pPr>
          </a:lstStyle>
          <a:p>
            <a:pPr lvl="0" fontAlgn="auto"/>
            <a:r>
              <a:rPr lang="zh-CN" altLang="en-US" strike="noStrike" noProof="1"/>
              <a:t>单击此处编辑母版文本样式</a:t>
            </a:r>
            <a:endParaRPr lang="zh-CN" altLang="en-US" strike="noStrike" noProof="1"/>
          </a:p>
          <a:p>
            <a:pPr lvl="1" fontAlgn="auto"/>
            <a:r>
              <a:rPr lang="zh-CN" altLang="en-US" strike="noStrike" noProof="1"/>
              <a:t>第二级</a:t>
            </a:r>
            <a:endParaRPr lang="zh-CN" altLang="en-US" strike="noStrike" noProof="1"/>
          </a:p>
          <a:p>
            <a:pPr lvl="2" fontAlgn="auto"/>
            <a:r>
              <a:rPr lang="zh-CN" altLang="en-US" strike="noStrike" noProof="1"/>
              <a:t>第三级</a:t>
            </a:r>
            <a:endParaRPr lang="zh-CN" altLang="en-US" strike="noStrike" noProof="1"/>
          </a:p>
          <a:p>
            <a:pPr lvl="3" fontAlgn="auto"/>
            <a:r>
              <a:rPr lang="zh-CN" altLang="en-US" strike="noStrike" noProof="1"/>
              <a:t>第四级</a:t>
            </a:r>
            <a:endParaRPr lang="zh-CN" altLang="en-US" strike="noStrike" noProof="1"/>
          </a:p>
          <a:p>
            <a:pPr lvl="4" fontAlgn="auto"/>
            <a:r>
              <a:rPr lang="zh-CN" altLang="en-US" strike="noStrike" noProof="1"/>
              <a:t>第五级</a:t>
            </a:r>
            <a:endParaRPr lang="zh-CN" altLang="en-US" strike="noStrike" noProof="1"/>
          </a:p>
        </p:txBody>
      </p:sp>
      <p:sp>
        <p:nvSpPr>
          <p:cNvPr id="5" name="日期占位符 4"/>
          <p:cNvSpPr>
            <a:spLocks noGrp="1"/>
          </p:cNvSpPr>
          <p:nvPr>
            <p:ph type="dt" sz="half" idx="10"/>
          </p:nvPr>
        </p:nvSpPr>
        <p:spPr/>
        <p:txBody>
          <a:bodyPr/>
          <a:lstStyle>
            <a:lvl1pPr>
              <a:defRPr>
                <a:latin typeface="微软雅黑" panose="020B0503020204020204" pitchFamily="34" charset="-122"/>
                <a:ea typeface="微软雅黑" panose="020B0503020204020204" pitchFamily="34" charset="-122"/>
              </a:defRPr>
            </a:lvl1pPr>
          </a:lstStyle>
          <a:p>
            <a:pPr fontAlgn="auto"/>
            <a:fld id="{85FA10BB-AEF7-4DF5-9E16-392E58035930}" type="datetimeFigureOut">
              <a:rPr lang="zh-CN" altLang="en-US" strike="noStrike" noProof="1" smtClean="0">
                <a:cs typeface="+mn-cs"/>
              </a:rPr>
            </a:fld>
            <a:endParaRPr lang="zh-CN" altLang="en-US" strike="noStrike" noProof="1"/>
          </a:p>
        </p:txBody>
      </p:sp>
      <p:sp>
        <p:nvSpPr>
          <p:cNvPr id="6" name="页脚占位符 5"/>
          <p:cNvSpPr>
            <a:spLocks noGrp="1"/>
          </p:cNvSpPr>
          <p:nvPr>
            <p:ph type="ftr" sz="quarter" idx="11"/>
          </p:nvPr>
        </p:nvSpPr>
        <p:spPr/>
        <p:txBody>
          <a:bodyPr/>
          <a:lstStyle>
            <a:lvl1pPr>
              <a:defRPr>
                <a:latin typeface="微软雅黑" panose="020B0503020204020204" pitchFamily="34" charset="-122"/>
                <a:ea typeface="微软雅黑" panose="020B0503020204020204" pitchFamily="34" charset="-122"/>
              </a:defRPr>
            </a:lvl1pPr>
          </a:lstStyle>
          <a:p>
            <a:pPr fontAlgn="auto"/>
            <a:endParaRPr lang="zh-CN" altLang="en-US" strike="noStrike" noProof="1"/>
          </a:p>
        </p:txBody>
      </p:sp>
      <p:sp>
        <p:nvSpPr>
          <p:cNvPr id="7" name="灯片编号占位符 6"/>
          <p:cNvSpPr>
            <a:spLocks noGrp="1"/>
          </p:cNvSpPr>
          <p:nvPr>
            <p:ph type="sldNum" sz="quarter" idx="12"/>
          </p:nvPr>
        </p:nvSpPr>
        <p:spPr/>
        <p:txBody>
          <a:bodyPr/>
          <a:lstStyle>
            <a:lvl1pPr>
              <a:defRPr>
                <a:latin typeface="微软雅黑" panose="020B0503020204020204" pitchFamily="34" charset="-122"/>
                <a:ea typeface="微软雅黑" panose="020B0503020204020204" pitchFamily="34" charset="-122"/>
              </a:defRPr>
            </a:lvl1pPr>
          </a:lstStyle>
          <a:p>
            <a:pPr fontAlgn="auto"/>
            <a:fld id="{36AF9F84-AD12-4AA1-B1AA-EB202EA49B5E}" type="slidenum">
              <a:rPr lang="zh-CN" altLang="en-US" strike="noStrike" noProof="1" smtClean="0">
                <a:cs typeface="+mn-cs"/>
              </a:rPr>
            </a:fld>
            <a:endParaRPr lang="zh-CN" altLang="en-US" strike="noStrike" noProof="1"/>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atin typeface="微软雅黑" panose="020B0503020204020204" pitchFamily="34" charset="-122"/>
                <a:ea typeface="微软雅黑" panose="020B0503020204020204" pitchFamily="34" charset="-122"/>
              </a:defRPr>
            </a:lvl1pPr>
          </a:lstStyle>
          <a:p>
            <a:pPr fontAlgn="auto"/>
            <a:r>
              <a:rPr lang="zh-CN" altLang="en-US" strike="noStrike" noProof="1"/>
              <a:t>单击此处编辑母版标题样式</a:t>
            </a:r>
            <a:endParaRPr lang="zh-CN" altLang="en-US" strike="noStrike" noProof="1"/>
          </a:p>
        </p:txBody>
      </p:sp>
      <p:sp>
        <p:nvSpPr>
          <p:cNvPr id="3" name="内容占位符 2"/>
          <p:cNvSpPr>
            <a:spLocks noGrp="1"/>
          </p:cNvSpPr>
          <p:nvPr>
            <p:ph idx="1"/>
          </p:nvPr>
        </p:nvSpPr>
        <p:spPr/>
        <p:txBody>
          <a:bodyPr/>
          <a:lstStyle>
            <a:lvl1pPr>
              <a:defRPr>
                <a:latin typeface="微软雅黑" panose="020B0503020204020204" pitchFamily="34" charset="-122"/>
                <a:ea typeface="微软雅黑" panose="020B0503020204020204" pitchFamily="34" charset="-122"/>
              </a:defRPr>
            </a:lvl1pPr>
            <a:lvl2pPr>
              <a:defRPr>
                <a:latin typeface="微软雅黑" panose="020B0503020204020204" pitchFamily="34" charset="-122"/>
                <a:ea typeface="微软雅黑" panose="020B0503020204020204" pitchFamily="34" charset="-122"/>
              </a:defRPr>
            </a:lvl2pPr>
            <a:lvl3pPr>
              <a:defRPr>
                <a:latin typeface="微软雅黑" panose="020B0503020204020204" pitchFamily="34" charset="-122"/>
                <a:ea typeface="微软雅黑" panose="020B0503020204020204" pitchFamily="34" charset="-122"/>
              </a:defRPr>
            </a:lvl3pPr>
            <a:lvl4pPr>
              <a:defRPr>
                <a:latin typeface="微软雅黑" panose="020B0503020204020204" pitchFamily="34" charset="-122"/>
                <a:ea typeface="微软雅黑" panose="020B0503020204020204" pitchFamily="34" charset="-122"/>
              </a:defRPr>
            </a:lvl4pPr>
            <a:lvl5pPr>
              <a:defRPr>
                <a:latin typeface="微软雅黑" panose="020B0503020204020204" pitchFamily="34" charset="-122"/>
                <a:ea typeface="微软雅黑" panose="020B0503020204020204" pitchFamily="34" charset="-122"/>
              </a:defRPr>
            </a:lvl5pPr>
          </a:lstStyle>
          <a:p>
            <a:pPr lvl="0" fontAlgn="auto"/>
            <a:r>
              <a:rPr lang="zh-CN" altLang="en-US" strike="noStrike" noProof="1"/>
              <a:t>单击此处编辑母版文本样式</a:t>
            </a:r>
            <a:endParaRPr lang="zh-CN" altLang="en-US" strike="noStrike" noProof="1"/>
          </a:p>
          <a:p>
            <a:pPr lvl="1" fontAlgn="auto"/>
            <a:r>
              <a:rPr lang="zh-CN" altLang="en-US" strike="noStrike" noProof="1"/>
              <a:t>第二级</a:t>
            </a:r>
            <a:endParaRPr lang="zh-CN" altLang="en-US" strike="noStrike" noProof="1"/>
          </a:p>
          <a:p>
            <a:pPr lvl="2" fontAlgn="auto"/>
            <a:r>
              <a:rPr lang="zh-CN" altLang="en-US" strike="noStrike" noProof="1"/>
              <a:t>第三级</a:t>
            </a:r>
            <a:endParaRPr lang="zh-CN" altLang="en-US" strike="noStrike" noProof="1"/>
          </a:p>
          <a:p>
            <a:pPr lvl="3" fontAlgn="auto"/>
            <a:r>
              <a:rPr lang="zh-CN" altLang="en-US" strike="noStrike" noProof="1"/>
              <a:t>第四级</a:t>
            </a:r>
            <a:endParaRPr lang="zh-CN" altLang="en-US" strike="noStrike" noProof="1"/>
          </a:p>
          <a:p>
            <a:pPr lvl="4" fontAlgn="auto"/>
            <a:r>
              <a:rPr lang="zh-CN" altLang="en-US" strike="noStrike" noProof="1"/>
              <a:t>第五级</a:t>
            </a:r>
            <a:endParaRPr lang="zh-CN" altLang="en-US" strike="noStrike" noProof="1"/>
          </a:p>
        </p:txBody>
      </p:sp>
      <p:sp>
        <p:nvSpPr>
          <p:cNvPr id="4" name="日期占位符 3"/>
          <p:cNvSpPr>
            <a:spLocks noGrp="1"/>
          </p:cNvSpPr>
          <p:nvPr>
            <p:ph type="dt" sz="half" idx="10"/>
          </p:nvPr>
        </p:nvSpPr>
        <p:spPr/>
        <p:txBody>
          <a:bodyPr/>
          <a:lstStyle>
            <a:lvl1pPr>
              <a:defRPr>
                <a:latin typeface="微软雅黑" panose="020B0503020204020204" pitchFamily="34" charset="-122"/>
                <a:ea typeface="微软雅黑" panose="020B0503020204020204" pitchFamily="34" charset="-122"/>
              </a:defRPr>
            </a:lvl1pPr>
          </a:lstStyle>
          <a:p>
            <a:pPr fontAlgn="auto"/>
            <a:fld id="{85FA10BB-AEF7-4DF5-9E16-392E58035930}" type="datetimeFigureOut">
              <a:rPr lang="zh-CN" altLang="en-US" strike="noStrike" noProof="1" smtClean="0">
                <a:cs typeface="+mn-cs"/>
              </a:rPr>
            </a:fld>
            <a:endParaRPr lang="zh-CN" altLang="en-US" strike="noStrike" noProof="1"/>
          </a:p>
        </p:txBody>
      </p:sp>
      <p:sp>
        <p:nvSpPr>
          <p:cNvPr id="5" name="页脚占位符 4"/>
          <p:cNvSpPr>
            <a:spLocks noGrp="1"/>
          </p:cNvSpPr>
          <p:nvPr>
            <p:ph type="ftr" sz="quarter" idx="11"/>
          </p:nvPr>
        </p:nvSpPr>
        <p:spPr/>
        <p:txBody>
          <a:bodyPr/>
          <a:lstStyle>
            <a:lvl1pPr>
              <a:defRPr>
                <a:latin typeface="微软雅黑" panose="020B0503020204020204" pitchFamily="34" charset="-122"/>
                <a:ea typeface="微软雅黑" panose="020B0503020204020204" pitchFamily="34" charset="-122"/>
              </a:defRPr>
            </a:lvl1pPr>
          </a:lstStyle>
          <a:p>
            <a:pPr fontAlgn="auto"/>
            <a:endParaRPr lang="zh-CN" altLang="en-US" strike="noStrike" noProof="1"/>
          </a:p>
        </p:txBody>
      </p:sp>
      <p:sp>
        <p:nvSpPr>
          <p:cNvPr id="6" name="灯片编号占位符 5"/>
          <p:cNvSpPr>
            <a:spLocks noGrp="1"/>
          </p:cNvSpPr>
          <p:nvPr>
            <p:ph type="sldNum" sz="quarter" idx="12"/>
          </p:nvPr>
        </p:nvSpPr>
        <p:spPr/>
        <p:txBody>
          <a:bodyPr/>
          <a:lstStyle>
            <a:lvl1pPr>
              <a:defRPr>
                <a:latin typeface="微软雅黑" panose="020B0503020204020204" pitchFamily="34" charset="-122"/>
                <a:ea typeface="微软雅黑" panose="020B0503020204020204" pitchFamily="34" charset="-122"/>
              </a:defRPr>
            </a:lvl1pPr>
          </a:lstStyle>
          <a:p>
            <a:pPr fontAlgn="auto"/>
            <a:fld id="{36AF9F84-AD12-4AA1-B1AA-EB202EA49B5E}" type="slidenum">
              <a:rPr lang="zh-CN" altLang="en-US" strike="noStrike" noProof="1" smtClean="0">
                <a:cs typeface="+mn-cs"/>
              </a:rPr>
            </a:fld>
            <a:endParaRPr lang="zh-CN" altLang="en-US" strike="noStrike" noProof="1"/>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10" name="图片 20"/>
          <p:cNvPicPr>
            <a:picLocks noChangeAspect="1"/>
          </p:cNvPicPr>
          <p:nvPr userDrawn="1"/>
        </p:nvPicPr>
        <p:blipFill>
          <a:blip r:embed="rId2"/>
          <a:stretch>
            <a:fillRect/>
          </a:stretch>
        </p:blipFill>
        <p:spPr>
          <a:xfrm>
            <a:off x="-42862" y="6276975"/>
            <a:ext cx="12238037" cy="608013"/>
          </a:xfrm>
          <a:prstGeom prst="rect">
            <a:avLst/>
          </a:prstGeom>
          <a:noFill/>
          <a:ln w="9525">
            <a:noFill/>
          </a:ln>
        </p:spPr>
      </p:pic>
      <p:sp>
        <p:nvSpPr>
          <p:cNvPr id="11" name="Text Box 12"/>
          <p:cNvSpPr txBox="1">
            <a:spLocks noChangeArrowheads="1"/>
          </p:cNvSpPr>
          <p:nvPr userDrawn="1"/>
        </p:nvSpPr>
        <p:spPr bwMode="auto">
          <a:xfrm>
            <a:off x="6959302" y="478868"/>
            <a:ext cx="5184576" cy="47705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fontAlgn="auto"/>
            <a:r>
              <a:rPr lang="zh-CN" altLang="en-US" sz="1600" strike="noStrike" spc="300" noProof="1">
                <a:gradFill>
                  <a:gsLst>
                    <a:gs pos="0">
                      <a:srgbClr val="C00000"/>
                    </a:gs>
                    <a:gs pos="100000">
                      <a:srgbClr val="FF0000"/>
                    </a:gs>
                  </a:gsLst>
                  <a:lin ang="3600000" scaled="0"/>
                </a:gradFill>
                <a:latin typeface="方正粗宋简体" panose="03000509000000000000" pitchFamily="65" charset="-122"/>
                <a:ea typeface="方正粗宋简体" panose="03000509000000000000" pitchFamily="65" charset="-122"/>
                <a:cs typeface="+mn-cs"/>
              </a:rPr>
              <a:t>十九大最新版</a:t>
            </a:r>
            <a:r>
              <a:rPr lang="zh-CN" altLang="en-US" sz="2500" strike="noStrike" spc="0" noProof="1">
                <a:gradFill>
                  <a:gsLst>
                    <a:gs pos="0">
                      <a:srgbClr val="C00000"/>
                    </a:gs>
                    <a:gs pos="100000">
                      <a:srgbClr val="FF0000"/>
                    </a:gs>
                  </a:gsLst>
                  <a:lin ang="3600000" scaled="0"/>
                </a:gradFill>
                <a:latin typeface="方正粗宋简体" panose="03000509000000000000" pitchFamily="65" charset="-122"/>
                <a:ea typeface="方正粗宋简体" panose="03000509000000000000" pitchFamily="65" charset="-122"/>
                <a:cs typeface="+mn-cs"/>
              </a:rPr>
              <a:t>中国共产党章程</a:t>
            </a:r>
            <a:r>
              <a:rPr lang="zh-CN" altLang="en-US" sz="1600" strike="noStrike" spc="300" noProof="1">
                <a:gradFill>
                  <a:gsLst>
                    <a:gs pos="0">
                      <a:srgbClr val="C00000"/>
                    </a:gs>
                    <a:gs pos="100000">
                      <a:srgbClr val="FF0000"/>
                    </a:gs>
                  </a:gsLst>
                  <a:lin ang="3600000" scaled="0"/>
                </a:gradFill>
                <a:latin typeface="方正粗宋简体" panose="03000509000000000000" pitchFamily="65" charset="-122"/>
                <a:ea typeface="方正粗宋简体" panose="03000509000000000000" pitchFamily="65" charset="-122"/>
                <a:cs typeface="+mn-cs"/>
              </a:rPr>
              <a:t>（修订版）</a:t>
            </a:r>
            <a:endParaRPr lang="zh-CN" altLang="en-US" sz="2000" strike="noStrike" spc="300" noProof="1">
              <a:gradFill>
                <a:gsLst>
                  <a:gs pos="0">
                    <a:srgbClr val="C00000"/>
                  </a:gs>
                  <a:gs pos="100000">
                    <a:srgbClr val="FF0000"/>
                  </a:gs>
                </a:gsLst>
                <a:lin ang="3600000" scaled="0"/>
              </a:gradFill>
              <a:latin typeface="方正粗宋简体" panose="03000509000000000000" pitchFamily="65" charset="-122"/>
              <a:ea typeface="方正粗宋简体" panose="03000509000000000000" pitchFamily="65" charset="-122"/>
            </a:endParaRPr>
          </a:p>
        </p:txBody>
      </p:sp>
      <p:sp>
        <p:nvSpPr>
          <p:cNvPr id="2" name="日期占位符 1"/>
          <p:cNvSpPr>
            <a:spLocks noGrp="1"/>
          </p:cNvSpPr>
          <p:nvPr>
            <p:ph type="dt" sz="half" idx="10"/>
          </p:nvPr>
        </p:nvSpPr>
        <p:spPr/>
        <p:txBody>
          <a:bodyPr/>
          <a:lstStyle/>
          <a:p>
            <a:pPr fontAlgn="auto"/>
            <a:fld id="{85FA10BB-AEF7-4DF5-9E16-392E58035930}" type="datetimeFigureOut">
              <a:rPr lang="zh-CN" altLang="en-US" strike="noStrike" noProof="1" smtClean="0">
                <a:latin typeface="+mn-lt"/>
                <a:ea typeface="+mn-ea"/>
                <a:cs typeface="+mn-cs"/>
              </a:rPr>
            </a:fld>
            <a:endParaRPr lang="zh-CN" altLang="en-US" strike="noStrike" noProof="1"/>
          </a:p>
        </p:txBody>
      </p:sp>
      <p:sp>
        <p:nvSpPr>
          <p:cNvPr id="3" name="页脚占位符 2"/>
          <p:cNvSpPr>
            <a:spLocks noGrp="1"/>
          </p:cNvSpPr>
          <p:nvPr>
            <p:ph type="ftr" sz="quarter" idx="11"/>
          </p:nvPr>
        </p:nvSpPr>
        <p:spPr/>
        <p:txBody>
          <a:bodyPr/>
          <a:lstStyle/>
          <a:p>
            <a:pPr fontAlgn="auto"/>
            <a:endParaRPr lang="zh-CN" altLang="en-US" strike="noStrike" noProof="1"/>
          </a:p>
        </p:txBody>
      </p:sp>
      <p:sp>
        <p:nvSpPr>
          <p:cNvPr id="4" name="灯片编号占位符 3"/>
          <p:cNvSpPr>
            <a:spLocks noGrp="1"/>
          </p:cNvSpPr>
          <p:nvPr>
            <p:ph type="sldNum" sz="quarter" idx="12"/>
          </p:nvPr>
        </p:nvSpPr>
        <p:spPr/>
        <p:txBody>
          <a:bodyPr/>
          <a:lstStyle/>
          <a:p>
            <a:pPr fontAlgn="auto"/>
            <a:fld id="{36AF9F84-AD12-4AA1-B1AA-EB202EA49B5E}" type="slidenum">
              <a:rPr lang="zh-CN" altLang="en-US" strike="noStrike" noProof="1" smtClean="0">
                <a:latin typeface="+mn-lt"/>
                <a:ea typeface="+mn-ea"/>
                <a:cs typeface="+mn-cs"/>
              </a:rPr>
            </a:fld>
            <a:endParaRPr lang="zh-CN" altLang="en-US" strike="noStrike" noProof="1"/>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1000"/>
                                        <p:tgtEl>
                                          <p:spTgt spid="10"/>
                                        </p:tgtEl>
                                      </p:cBhvr>
                                    </p:animEffect>
                                    <p:anim calcmode="lin" valueType="num">
                                      <p:cBhvr>
                                        <p:cTn id="12" dur="1000" fill="hold"/>
                                        <p:tgtEl>
                                          <p:spTgt spid="10"/>
                                        </p:tgtEl>
                                        <p:attrNameLst>
                                          <p:attrName>ppt_x</p:attrName>
                                        </p:attrNameLst>
                                      </p:cBhvr>
                                      <p:tavLst>
                                        <p:tav tm="0">
                                          <p:val>
                                            <p:strVal val="#ppt_x"/>
                                          </p:val>
                                        </p:tav>
                                        <p:tav tm="100000">
                                          <p:val>
                                            <p:strVal val="#ppt_x"/>
                                          </p:val>
                                        </p:tav>
                                      </p:tavLst>
                                    </p:anim>
                                    <p:anim calcmode="lin" valueType="num">
                                      <p:cBhvr>
                                        <p:cTn id="1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ldLvl="0" animBg="1"/>
    </p:bld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auto"/>
            <a:r>
              <a:rPr lang="zh-CN" altLang="en-US" strike="noStrike" noProof="1"/>
              <a:t>单击此处编辑母版标题样式</a:t>
            </a:r>
            <a:endParaRPr lang="zh-CN" altLang="en-US" strike="noStrike" noProof="1"/>
          </a:p>
        </p:txBody>
      </p:sp>
      <p:sp>
        <p:nvSpPr>
          <p:cNvPr id="3" name="日期占位符 2"/>
          <p:cNvSpPr>
            <a:spLocks noGrp="1"/>
          </p:cNvSpPr>
          <p:nvPr>
            <p:ph type="dt" sz="half" idx="10"/>
          </p:nvPr>
        </p:nvSpPr>
        <p:spPr/>
        <p:txBody>
          <a:bodyPr/>
          <a:lstStyle/>
          <a:p>
            <a:pPr fontAlgn="auto"/>
            <a:fld id="{85FA10BB-AEF7-4DF5-9E16-392E58035930}" type="datetimeFigureOut">
              <a:rPr lang="zh-CN" altLang="en-US" strike="noStrike" noProof="1" smtClean="0">
                <a:latin typeface="+mn-lt"/>
                <a:ea typeface="+mn-ea"/>
                <a:cs typeface="+mn-cs"/>
              </a:rPr>
            </a:fld>
            <a:endParaRPr lang="zh-CN" altLang="en-US" strike="noStrike" noProof="1"/>
          </a:p>
        </p:txBody>
      </p:sp>
      <p:sp>
        <p:nvSpPr>
          <p:cNvPr id="4" name="页脚占位符 3"/>
          <p:cNvSpPr>
            <a:spLocks noGrp="1"/>
          </p:cNvSpPr>
          <p:nvPr>
            <p:ph type="ftr" sz="quarter" idx="11"/>
          </p:nvPr>
        </p:nvSpPr>
        <p:spPr/>
        <p:txBody>
          <a:bodyPr/>
          <a:lstStyle/>
          <a:p>
            <a:pPr fontAlgn="auto"/>
            <a:endParaRPr lang="zh-CN" altLang="en-US" strike="noStrike" noProof="1"/>
          </a:p>
        </p:txBody>
      </p:sp>
      <p:sp>
        <p:nvSpPr>
          <p:cNvPr id="5" name="灯片编号占位符 4"/>
          <p:cNvSpPr>
            <a:spLocks noGrp="1"/>
          </p:cNvSpPr>
          <p:nvPr>
            <p:ph type="sldNum" sz="quarter" idx="12"/>
          </p:nvPr>
        </p:nvSpPr>
        <p:spPr/>
        <p:txBody>
          <a:bodyPr/>
          <a:lstStyle/>
          <a:p>
            <a:pPr fontAlgn="auto"/>
            <a:fld id="{36AF9F84-AD12-4AA1-B1AA-EB202EA49B5E}" type="slidenum">
              <a:rPr lang="zh-CN" altLang="en-US" strike="noStrike" noProof="1" smtClean="0">
                <a:latin typeface="+mn-lt"/>
                <a:ea typeface="+mn-ea"/>
                <a:cs typeface="+mn-cs"/>
              </a:rPr>
            </a:fld>
            <a:endParaRPr lang="zh-CN" altLang="en-US" strike="noStrike" noProof="1"/>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空白">
    <p:spTree>
      <p:nvGrpSpPr>
        <p:cNvPr id="1" name=""/>
        <p:cNvGrpSpPr/>
        <p:nvPr/>
      </p:nvGrpSpPr>
      <p:grpSpPr>
        <a:xfrm>
          <a:off x="0" y="0"/>
          <a:ext cx="0" cy="0"/>
          <a:chOff x="0" y="0"/>
          <a:chExt cx="0" cy="0"/>
        </a:xfrm>
      </p:grpSpPr>
      <p:pic>
        <p:nvPicPr>
          <p:cNvPr id="25" name="图片 20"/>
          <p:cNvPicPr>
            <a:picLocks noChangeAspect="1"/>
          </p:cNvPicPr>
          <p:nvPr userDrawn="1"/>
        </p:nvPicPr>
        <p:blipFill>
          <a:blip r:embed="rId2"/>
          <a:stretch>
            <a:fillRect/>
          </a:stretch>
        </p:blipFill>
        <p:spPr>
          <a:xfrm>
            <a:off x="-42862" y="6276975"/>
            <a:ext cx="12238037" cy="608013"/>
          </a:xfrm>
          <a:prstGeom prst="rect">
            <a:avLst/>
          </a:prstGeom>
          <a:noFill/>
          <a:ln w="9525">
            <a:noFill/>
          </a:ln>
        </p:spPr>
      </p:pic>
      <p:sp>
        <p:nvSpPr>
          <p:cNvPr id="19" name="圆角矩形 6"/>
          <p:cNvSpPr/>
          <p:nvPr/>
        </p:nvSpPr>
        <p:spPr>
          <a:xfrm>
            <a:off x="387350" y="479425"/>
            <a:ext cx="6283325" cy="431800"/>
          </a:xfrm>
          <a:prstGeom prst="roundRect">
            <a:avLst>
              <a:gd name="adj" fmla="val 50000"/>
            </a:avLst>
          </a:prstGeom>
          <a:gradFill>
            <a:gsLst>
              <a:gs pos="0">
                <a:srgbClr val="C00000"/>
              </a:gs>
              <a:gs pos="100000">
                <a:srgbClr val="FF0000"/>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zh-CN" altLang="en-US" strike="noStrike" noProof="1"/>
          </a:p>
        </p:txBody>
      </p:sp>
      <p:sp>
        <p:nvSpPr>
          <p:cNvPr id="21" name="Text Box 12"/>
          <p:cNvSpPr txBox="1">
            <a:spLocks noChangeArrowheads="1"/>
          </p:cNvSpPr>
          <p:nvPr userDrawn="1"/>
        </p:nvSpPr>
        <p:spPr bwMode="auto">
          <a:xfrm>
            <a:off x="6959302" y="478868"/>
            <a:ext cx="5184576" cy="47705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fontAlgn="auto"/>
            <a:r>
              <a:rPr lang="zh-CN" altLang="en-US" sz="1600" strike="noStrike" spc="300" noProof="1">
                <a:gradFill>
                  <a:gsLst>
                    <a:gs pos="0">
                      <a:srgbClr val="C00000"/>
                    </a:gs>
                    <a:gs pos="100000">
                      <a:srgbClr val="FF0000"/>
                    </a:gs>
                  </a:gsLst>
                  <a:lin ang="3600000" scaled="0"/>
                </a:gradFill>
                <a:latin typeface="方正粗宋简体" panose="03000509000000000000" pitchFamily="65" charset="-122"/>
                <a:ea typeface="方正粗宋简体" panose="03000509000000000000" pitchFamily="65" charset="-122"/>
                <a:cs typeface="+mn-cs"/>
              </a:rPr>
              <a:t>十九大最新版</a:t>
            </a:r>
            <a:r>
              <a:rPr lang="zh-CN" altLang="en-US" sz="2500" strike="noStrike" spc="0" noProof="1">
                <a:gradFill>
                  <a:gsLst>
                    <a:gs pos="0">
                      <a:srgbClr val="C00000"/>
                    </a:gs>
                    <a:gs pos="100000">
                      <a:srgbClr val="FF0000"/>
                    </a:gs>
                  </a:gsLst>
                  <a:lin ang="3600000" scaled="0"/>
                </a:gradFill>
                <a:latin typeface="方正粗宋简体" panose="03000509000000000000" pitchFamily="65" charset="-122"/>
                <a:ea typeface="方正粗宋简体" panose="03000509000000000000" pitchFamily="65" charset="-122"/>
                <a:cs typeface="+mn-cs"/>
              </a:rPr>
              <a:t>中国共产党章程</a:t>
            </a:r>
            <a:r>
              <a:rPr lang="zh-CN" altLang="en-US" sz="1600" strike="noStrike" spc="300" noProof="1">
                <a:gradFill>
                  <a:gsLst>
                    <a:gs pos="0">
                      <a:srgbClr val="C00000"/>
                    </a:gs>
                    <a:gs pos="100000">
                      <a:srgbClr val="FF0000"/>
                    </a:gs>
                  </a:gsLst>
                  <a:lin ang="3600000" scaled="0"/>
                </a:gradFill>
                <a:latin typeface="方正粗宋简体" panose="03000509000000000000" pitchFamily="65" charset="-122"/>
                <a:ea typeface="方正粗宋简体" panose="03000509000000000000" pitchFamily="65" charset="-122"/>
                <a:cs typeface="+mn-cs"/>
              </a:rPr>
              <a:t>（修订版）</a:t>
            </a:r>
            <a:endParaRPr lang="zh-CN" altLang="en-US" sz="2000" strike="noStrike" spc="300" noProof="1">
              <a:gradFill>
                <a:gsLst>
                  <a:gs pos="0">
                    <a:srgbClr val="C00000"/>
                  </a:gs>
                  <a:gs pos="100000">
                    <a:srgbClr val="FF0000"/>
                  </a:gs>
                </a:gsLst>
                <a:lin ang="3600000" scaled="0"/>
              </a:gradFill>
              <a:latin typeface="方正粗宋简体" panose="03000509000000000000" pitchFamily="65" charset="-122"/>
              <a:ea typeface="方正粗宋简体" panose="03000509000000000000" pitchFamily="65" charset="-122"/>
            </a:endParaRPr>
          </a:p>
        </p:txBody>
      </p:sp>
      <p:pic>
        <p:nvPicPr>
          <p:cNvPr id="22" name="Picture 8" descr="黄色的党徵"/>
          <p:cNvPicPr>
            <a:picLocks noChangeAspect="1" noChangeArrowheads="1"/>
          </p:cNvPicPr>
          <p:nvPr userDrawn="1"/>
        </p:nvPicPr>
        <p:blipFill>
          <a:blip r:embed="rId3"/>
          <a:srcRect/>
          <a:stretch>
            <a:fillRect/>
          </a:stretch>
        </p:blipFill>
        <p:spPr bwMode="auto">
          <a:xfrm>
            <a:off x="315913" y="47625"/>
            <a:ext cx="1008063" cy="863600"/>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日期占位符 1"/>
          <p:cNvSpPr>
            <a:spLocks noGrp="1"/>
          </p:cNvSpPr>
          <p:nvPr>
            <p:ph type="dt" sz="half" idx="10"/>
          </p:nvPr>
        </p:nvSpPr>
        <p:spPr/>
        <p:txBody>
          <a:bodyPr/>
          <a:lstStyle/>
          <a:p>
            <a:pPr fontAlgn="auto"/>
            <a:fld id="{85FA10BB-AEF7-4DF5-9E16-392E58035930}" type="datetimeFigureOut">
              <a:rPr lang="zh-CN" altLang="en-US" strike="noStrike" noProof="1" smtClean="0">
                <a:latin typeface="+mn-lt"/>
                <a:ea typeface="+mn-ea"/>
                <a:cs typeface="+mn-cs"/>
              </a:rPr>
            </a:fld>
            <a:endParaRPr lang="zh-CN" altLang="en-US" strike="noStrike" noProof="1"/>
          </a:p>
        </p:txBody>
      </p:sp>
      <p:sp>
        <p:nvSpPr>
          <p:cNvPr id="3" name="页脚占位符 2"/>
          <p:cNvSpPr>
            <a:spLocks noGrp="1"/>
          </p:cNvSpPr>
          <p:nvPr>
            <p:ph type="ftr" sz="quarter" idx="11"/>
          </p:nvPr>
        </p:nvSpPr>
        <p:spPr/>
        <p:txBody>
          <a:bodyPr/>
          <a:lstStyle/>
          <a:p>
            <a:pPr fontAlgn="auto"/>
            <a:endParaRPr lang="zh-CN" altLang="en-US" strike="noStrike" noProof="1"/>
          </a:p>
        </p:txBody>
      </p:sp>
      <p:sp>
        <p:nvSpPr>
          <p:cNvPr id="4" name="灯片编号占位符 3"/>
          <p:cNvSpPr>
            <a:spLocks noGrp="1"/>
          </p:cNvSpPr>
          <p:nvPr>
            <p:ph type="sldNum" sz="quarter" idx="12"/>
          </p:nvPr>
        </p:nvSpPr>
        <p:spPr/>
        <p:txBody>
          <a:bodyPr/>
          <a:lstStyle/>
          <a:p>
            <a:pPr fontAlgn="auto"/>
            <a:fld id="{36AF9F84-AD12-4AA1-B1AA-EB202EA49B5E}" type="slidenum">
              <a:rPr lang="zh-CN" altLang="en-US" strike="noStrike" noProof="1" smtClean="0">
                <a:latin typeface="+mn-lt"/>
                <a:ea typeface="+mn-ea"/>
                <a:cs typeface="+mn-cs"/>
              </a:rPr>
            </a:fld>
            <a:endParaRPr lang="zh-CN" altLang="en-US" strike="noStrike" noProof="1"/>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500"/>
                                        <p:tgtEl>
                                          <p:spTgt spid="2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fade">
                                      <p:cBhvr>
                                        <p:cTn id="11" dur="500"/>
                                        <p:tgtEl>
                                          <p:spTgt spid="21"/>
                                        </p:tgtEl>
                                      </p:cBhvr>
                                    </p:animEffect>
                                  </p:childTnLst>
                                </p:cTn>
                              </p:par>
                            </p:childTnLst>
                          </p:cTn>
                        </p:par>
                        <p:par>
                          <p:cTn id="12" fill="hold">
                            <p:stCondLst>
                              <p:cond delay="1000"/>
                            </p:stCondLst>
                            <p:childTnLst>
                              <p:par>
                                <p:cTn id="13" presetID="42" presetClass="entr" presetSubtype="0" fill="hold" nodeType="after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fade">
                                      <p:cBhvr>
                                        <p:cTn id="15" dur="1000"/>
                                        <p:tgtEl>
                                          <p:spTgt spid="25"/>
                                        </p:tgtEl>
                                      </p:cBhvr>
                                    </p:animEffect>
                                    <p:anim calcmode="lin" valueType="num">
                                      <p:cBhvr>
                                        <p:cTn id="16" dur="1000" fill="hold"/>
                                        <p:tgtEl>
                                          <p:spTgt spid="25"/>
                                        </p:tgtEl>
                                        <p:attrNameLst>
                                          <p:attrName>ppt_x</p:attrName>
                                        </p:attrNameLst>
                                      </p:cBhvr>
                                      <p:tavLst>
                                        <p:tav tm="0">
                                          <p:val>
                                            <p:strVal val="#ppt_x"/>
                                          </p:val>
                                        </p:tav>
                                        <p:tav tm="100000">
                                          <p:val>
                                            <p:strVal val="#ppt_x"/>
                                          </p:val>
                                        </p:tav>
                                      </p:tavLst>
                                    </p:anim>
                                    <p:anim calcmode="lin" valueType="num">
                                      <p:cBhvr>
                                        <p:cTn id="17"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bldLvl="0" animBg="1"/>
    </p:bld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521" y="273050"/>
            <a:ext cx="4010562" cy="1162050"/>
          </a:xfrm>
        </p:spPr>
        <p:txBody>
          <a:bodyPr anchor="b"/>
          <a:lstStyle>
            <a:lvl1pPr algn="l">
              <a:defRPr sz="2000" b="1"/>
            </a:lvl1pPr>
          </a:lstStyle>
          <a:p>
            <a:pPr fontAlgn="auto"/>
            <a:r>
              <a:rPr lang="zh-CN" altLang="en-US" strike="noStrike" noProof="1"/>
              <a:t>单击此处编辑母版标题样式</a:t>
            </a:r>
            <a:endParaRPr lang="zh-CN" altLang="en-US" strike="noStrike" noProof="1"/>
          </a:p>
        </p:txBody>
      </p:sp>
      <p:sp>
        <p:nvSpPr>
          <p:cNvPr id="3" name="内容占位符 2"/>
          <p:cNvSpPr>
            <a:spLocks noGrp="1"/>
          </p:cNvSpPr>
          <p:nvPr>
            <p:ph idx="1"/>
          </p:nvPr>
        </p:nvSpPr>
        <p:spPr>
          <a:xfrm>
            <a:off x="4766113" y="273051"/>
            <a:ext cx="681477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fontAlgn="auto"/>
            <a:r>
              <a:rPr lang="zh-CN" altLang="en-US" strike="noStrike" noProof="1"/>
              <a:t>单击此处编辑母版文本样式</a:t>
            </a:r>
            <a:endParaRPr lang="zh-CN" altLang="en-US" strike="noStrike" noProof="1"/>
          </a:p>
          <a:p>
            <a:pPr lvl="1" fontAlgn="auto"/>
            <a:r>
              <a:rPr lang="zh-CN" altLang="en-US" strike="noStrike" noProof="1"/>
              <a:t>第二级</a:t>
            </a:r>
            <a:endParaRPr lang="zh-CN" altLang="en-US" strike="noStrike" noProof="1"/>
          </a:p>
          <a:p>
            <a:pPr lvl="2" fontAlgn="auto"/>
            <a:r>
              <a:rPr lang="zh-CN" altLang="en-US" strike="noStrike" noProof="1"/>
              <a:t>第三级</a:t>
            </a:r>
            <a:endParaRPr lang="zh-CN" altLang="en-US" strike="noStrike" noProof="1"/>
          </a:p>
          <a:p>
            <a:pPr lvl="3" fontAlgn="auto"/>
            <a:r>
              <a:rPr lang="zh-CN" altLang="en-US" strike="noStrike" noProof="1"/>
              <a:t>第四级</a:t>
            </a:r>
            <a:endParaRPr lang="zh-CN" altLang="en-US" strike="noStrike" noProof="1"/>
          </a:p>
          <a:p>
            <a:pPr lvl="4" fontAlgn="auto"/>
            <a:r>
              <a:rPr lang="zh-CN" altLang="en-US" strike="noStrike" noProof="1"/>
              <a:t>第五级</a:t>
            </a:r>
            <a:endParaRPr lang="zh-CN" altLang="en-US" strike="noStrike" noProof="1"/>
          </a:p>
        </p:txBody>
      </p:sp>
      <p:sp>
        <p:nvSpPr>
          <p:cNvPr id="4" name="文本占位符 3"/>
          <p:cNvSpPr>
            <a:spLocks noGrp="1"/>
          </p:cNvSpPr>
          <p:nvPr>
            <p:ph type="body" sz="half" idx="2"/>
          </p:nvPr>
        </p:nvSpPr>
        <p:spPr>
          <a:xfrm>
            <a:off x="609521" y="1435101"/>
            <a:ext cx="4010562"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fontAlgn="auto"/>
            <a:r>
              <a:rPr lang="zh-CN" altLang="en-US" strike="noStrike" noProof="1"/>
              <a:t>单击此处编辑母版文本样式</a:t>
            </a:r>
            <a:endParaRPr lang="zh-CN" altLang="en-US" strike="noStrike" noProof="1"/>
          </a:p>
        </p:txBody>
      </p:sp>
      <p:sp>
        <p:nvSpPr>
          <p:cNvPr id="5" name="日期占位符 4"/>
          <p:cNvSpPr>
            <a:spLocks noGrp="1"/>
          </p:cNvSpPr>
          <p:nvPr>
            <p:ph type="dt" sz="half" idx="10"/>
          </p:nvPr>
        </p:nvSpPr>
        <p:spPr/>
        <p:txBody>
          <a:bodyPr/>
          <a:lstStyle/>
          <a:p>
            <a:pPr fontAlgn="auto"/>
            <a:fld id="{85FA10BB-AEF7-4DF5-9E16-392E58035930}" type="datetimeFigureOut">
              <a:rPr lang="zh-CN" altLang="en-US" strike="noStrike" noProof="1" smtClean="0">
                <a:latin typeface="+mn-lt"/>
                <a:ea typeface="+mn-ea"/>
                <a:cs typeface="+mn-cs"/>
              </a:rPr>
            </a:fld>
            <a:endParaRPr lang="zh-CN" altLang="en-US" strike="noStrike" noProof="1"/>
          </a:p>
        </p:txBody>
      </p:sp>
      <p:sp>
        <p:nvSpPr>
          <p:cNvPr id="6" name="页脚占位符 5"/>
          <p:cNvSpPr>
            <a:spLocks noGrp="1"/>
          </p:cNvSpPr>
          <p:nvPr>
            <p:ph type="ftr" sz="quarter" idx="11"/>
          </p:nvPr>
        </p:nvSpPr>
        <p:spPr/>
        <p:txBody>
          <a:bodyPr/>
          <a:lstStyle/>
          <a:p>
            <a:pPr fontAlgn="auto"/>
            <a:endParaRPr lang="zh-CN" altLang="en-US" strike="noStrike" noProof="1"/>
          </a:p>
        </p:txBody>
      </p:sp>
      <p:sp>
        <p:nvSpPr>
          <p:cNvPr id="7" name="灯片编号占位符 6"/>
          <p:cNvSpPr>
            <a:spLocks noGrp="1"/>
          </p:cNvSpPr>
          <p:nvPr>
            <p:ph type="sldNum" sz="quarter" idx="12"/>
          </p:nvPr>
        </p:nvSpPr>
        <p:spPr/>
        <p:txBody>
          <a:bodyPr/>
          <a:lstStyle/>
          <a:p>
            <a:pPr fontAlgn="auto"/>
            <a:fld id="{36AF9F84-AD12-4AA1-B1AA-EB202EA49B5E}" type="slidenum">
              <a:rPr lang="zh-CN" altLang="en-US" strike="noStrike" noProof="1" smtClean="0">
                <a:latin typeface="+mn-lt"/>
                <a:ea typeface="+mn-ea"/>
                <a:cs typeface="+mn-cs"/>
              </a:rPr>
            </a:fld>
            <a:endParaRPr lang="zh-CN" altLang="en-US" strike="noStrike" noProof="1"/>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406" y="4800600"/>
            <a:ext cx="7314248" cy="566738"/>
          </a:xfrm>
        </p:spPr>
        <p:txBody>
          <a:bodyPr anchor="b"/>
          <a:lstStyle>
            <a:lvl1pPr algn="l">
              <a:defRPr sz="2000" b="1"/>
            </a:lvl1pPr>
          </a:lstStyle>
          <a:p>
            <a:pPr fontAlgn="auto"/>
            <a:r>
              <a:rPr lang="zh-CN" altLang="en-US" strike="noStrike" noProof="1"/>
              <a:t>单击此处编辑母版标题样式</a:t>
            </a:r>
            <a:endParaRPr lang="zh-CN" altLang="en-US" strike="noStrike" noProof="1"/>
          </a:p>
        </p:txBody>
      </p:sp>
      <p:sp>
        <p:nvSpPr>
          <p:cNvPr id="3" name="图片占位符 2"/>
          <p:cNvSpPr>
            <a:spLocks noGrp="1"/>
          </p:cNvSpPr>
          <p:nvPr>
            <p:ph type="pic" idx="1"/>
          </p:nvPr>
        </p:nvSpPr>
        <p:spPr>
          <a:xfrm>
            <a:off x="2389406" y="612775"/>
            <a:ext cx="7314248"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fontAlgn="auto"/>
            <a:endParaRPr lang="zh-CN" altLang="en-US" strike="noStrike" noProof="1"/>
          </a:p>
        </p:txBody>
      </p:sp>
      <p:sp>
        <p:nvSpPr>
          <p:cNvPr id="4" name="文本占位符 3"/>
          <p:cNvSpPr>
            <a:spLocks noGrp="1"/>
          </p:cNvSpPr>
          <p:nvPr>
            <p:ph type="body" sz="half" idx="2"/>
          </p:nvPr>
        </p:nvSpPr>
        <p:spPr>
          <a:xfrm>
            <a:off x="2389406" y="5367338"/>
            <a:ext cx="7314248"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fontAlgn="auto"/>
            <a:r>
              <a:rPr lang="zh-CN" altLang="en-US" strike="noStrike" noProof="1"/>
              <a:t>单击此处编辑母版文本样式</a:t>
            </a:r>
            <a:endParaRPr lang="zh-CN" altLang="en-US" strike="noStrike" noProof="1"/>
          </a:p>
        </p:txBody>
      </p:sp>
      <p:sp>
        <p:nvSpPr>
          <p:cNvPr id="5" name="日期占位符 4"/>
          <p:cNvSpPr>
            <a:spLocks noGrp="1"/>
          </p:cNvSpPr>
          <p:nvPr>
            <p:ph type="dt" sz="half" idx="10"/>
          </p:nvPr>
        </p:nvSpPr>
        <p:spPr/>
        <p:txBody>
          <a:bodyPr/>
          <a:lstStyle/>
          <a:p>
            <a:pPr fontAlgn="auto"/>
            <a:fld id="{85FA10BB-AEF7-4DF5-9E16-392E58035930}" type="datetimeFigureOut">
              <a:rPr lang="zh-CN" altLang="en-US" strike="noStrike" noProof="1" smtClean="0">
                <a:latin typeface="+mn-lt"/>
                <a:ea typeface="+mn-ea"/>
                <a:cs typeface="+mn-cs"/>
              </a:rPr>
            </a:fld>
            <a:endParaRPr lang="zh-CN" altLang="en-US" strike="noStrike" noProof="1"/>
          </a:p>
        </p:txBody>
      </p:sp>
      <p:sp>
        <p:nvSpPr>
          <p:cNvPr id="6" name="页脚占位符 5"/>
          <p:cNvSpPr>
            <a:spLocks noGrp="1"/>
          </p:cNvSpPr>
          <p:nvPr>
            <p:ph type="ftr" sz="quarter" idx="11"/>
          </p:nvPr>
        </p:nvSpPr>
        <p:spPr/>
        <p:txBody>
          <a:bodyPr/>
          <a:lstStyle/>
          <a:p>
            <a:pPr fontAlgn="auto"/>
            <a:endParaRPr lang="zh-CN" altLang="en-US" strike="noStrike" noProof="1"/>
          </a:p>
        </p:txBody>
      </p:sp>
      <p:sp>
        <p:nvSpPr>
          <p:cNvPr id="7" name="灯片编号占位符 6"/>
          <p:cNvSpPr>
            <a:spLocks noGrp="1"/>
          </p:cNvSpPr>
          <p:nvPr>
            <p:ph type="sldNum" sz="quarter" idx="12"/>
          </p:nvPr>
        </p:nvSpPr>
        <p:spPr/>
        <p:txBody>
          <a:bodyPr/>
          <a:lstStyle/>
          <a:p>
            <a:pPr fontAlgn="auto"/>
            <a:fld id="{36AF9F84-AD12-4AA1-B1AA-EB202EA49B5E}" type="slidenum">
              <a:rPr lang="zh-CN" altLang="en-US" strike="noStrike" noProof="1" smtClean="0">
                <a:latin typeface="+mn-lt"/>
                <a:ea typeface="+mn-ea"/>
                <a:cs typeface="+mn-cs"/>
              </a:rPr>
            </a:fld>
            <a:endParaRPr lang="zh-CN" altLang="en-US" strike="noStrike" noProof="1"/>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auto"/>
            <a:r>
              <a:rPr lang="zh-CN" altLang="en-US" strike="noStrike" noProof="1"/>
              <a:t>单击此处编辑母版标题样式</a:t>
            </a:r>
            <a:endParaRPr lang="zh-CN" altLang="en-US" strike="noStrike" noProof="1"/>
          </a:p>
        </p:txBody>
      </p:sp>
      <p:sp>
        <p:nvSpPr>
          <p:cNvPr id="3" name="竖排文字占位符 2"/>
          <p:cNvSpPr>
            <a:spLocks noGrp="1"/>
          </p:cNvSpPr>
          <p:nvPr>
            <p:ph type="body" orient="vert" idx="1"/>
          </p:nvPr>
        </p:nvSpPr>
        <p:spPr/>
        <p:txBody>
          <a:bodyPr vert="eaVert"/>
          <a:lstStyle/>
          <a:p>
            <a:pPr lvl="0" fontAlgn="auto"/>
            <a:r>
              <a:rPr lang="zh-CN" altLang="en-US" strike="noStrike" noProof="1"/>
              <a:t>单击此处编辑母版文本样式</a:t>
            </a:r>
            <a:endParaRPr lang="zh-CN" altLang="en-US" strike="noStrike" noProof="1"/>
          </a:p>
          <a:p>
            <a:pPr lvl="1" fontAlgn="auto"/>
            <a:r>
              <a:rPr lang="zh-CN" altLang="en-US" strike="noStrike" noProof="1"/>
              <a:t>第二级</a:t>
            </a:r>
            <a:endParaRPr lang="zh-CN" altLang="en-US" strike="noStrike" noProof="1"/>
          </a:p>
          <a:p>
            <a:pPr lvl="2" fontAlgn="auto"/>
            <a:r>
              <a:rPr lang="zh-CN" altLang="en-US" strike="noStrike" noProof="1"/>
              <a:t>第三级</a:t>
            </a:r>
            <a:endParaRPr lang="zh-CN" altLang="en-US" strike="noStrike" noProof="1"/>
          </a:p>
          <a:p>
            <a:pPr lvl="3" fontAlgn="auto"/>
            <a:r>
              <a:rPr lang="zh-CN" altLang="en-US" strike="noStrike" noProof="1"/>
              <a:t>第四级</a:t>
            </a:r>
            <a:endParaRPr lang="zh-CN" altLang="en-US" strike="noStrike" noProof="1"/>
          </a:p>
          <a:p>
            <a:pPr lvl="4" fontAlgn="auto"/>
            <a:r>
              <a:rPr lang="zh-CN" altLang="en-US" strike="noStrike" noProof="1"/>
              <a:t>第五级</a:t>
            </a:r>
            <a:endParaRPr lang="zh-CN" altLang="en-US" strike="noStrike" noProof="1"/>
          </a:p>
        </p:txBody>
      </p:sp>
      <p:sp>
        <p:nvSpPr>
          <p:cNvPr id="4" name="日期占位符 3"/>
          <p:cNvSpPr>
            <a:spLocks noGrp="1"/>
          </p:cNvSpPr>
          <p:nvPr>
            <p:ph type="dt" sz="half" idx="10"/>
          </p:nvPr>
        </p:nvSpPr>
        <p:spPr/>
        <p:txBody>
          <a:bodyPr/>
          <a:lstStyle/>
          <a:p>
            <a:pPr fontAlgn="auto"/>
            <a:fld id="{85FA10BB-AEF7-4DF5-9E16-392E58035930}" type="datetimeFigureOut">
              <a:rPr lang="zh-CN" altLang="en-US" strike="noStrike" noProof="1" smtClean="0">
                <a:latin typeface="+mn-lt"/>
                <a:ea typeface="+mn-ea"/>
                <a:cs typeface="+mn-cs"/>
              </a:rPr>
            </a:fld>
            <a:endParaRPr lang="zh-CN" altLang="en-US" strike="noStrike" noProof="1"/>
          </a:p>
        </p:txBody>
      </p:sp>
      <p:sp>
        <p:nvSpPr>
          <p:cNvPr id="5" name="页脚占位符 4"/>
          <p:cNvSpPr>
            <a:spLocks noGrp="1"/>
          </p:cNvSpPr>
          <p:nvPr>
            <p:ph type="ftr" sz="quarter" idx="11"/>
          </p:nvPr>
        </p:nvSpPr>
        <p:spPr/>
        <p:txBody>
          <a:bodyPr/>
          <a:lstStyle/>
          <a:p>
            <a:pPr fontAlgn="auto"/>
            <a:endParaRPr lang="zh-CN" altLang="en-US" strike="noStrike" noProof="1"/>
          </a:p>
        </p:txBody>
      </p:sp>
      <p:sp>
        <p:nvSpPr>
          <p:cNvPr id="6" name="灯片编号占位符 5"/>
          <p:cNvSpPr>
            <a:spLocks noGrp="1"/>
          </p:cNvSpPr>
          <p:nvPr>
            <p:ph type="sldNum" sz="quarter" idx="12"/>
          </p:nvPr>
        </p:nvSpPr>
        <p:spPr/>
        <p:txBody>
          <a:bodyPr/>
          <a:lstStyle/>
          <a:p>
            <a:pPr fontAlgn="auto"/>
            <a:fld id="{36AF9F84-AD12-4AA1-B1AA-EB202EA49B5E}" type="slidenum">
              <a:rPr lang="zh-CN" altLang="en-US" strike="noStrike" noProof="1" smtClean="0">
                <a:latin typeface="+mn-lt"/>
                <a:ea typeface="+mn-ea"/>
                <a:cs typeface="+mn-cs"/>
              </a:rPr>
            </a:fld>
            <a:endParaRPr lang="zh-CN" altLang="en-US" strike="noStrike" noProof="1"/>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8049" y="274639"/>
            <a:ext cx="2742843" cy="5851525"/>
          </a:xfrm>
        </p:spPr>
        <p:txBody>
          <a:bodyPr vert="eaVert"/>
          <a:lstStyle/>
          <a:p>
            <a:pPr fontAlgn="auto"/>
            <a:r>
              <a:rPr lang="zh-CN" altLang="en-US" strike="noStrike" noProof="1"/>
              <a:t>单击此处编辑母版标题样式</a:t>
            </a:r>
            <a:endParaRPr lang="zh-CN" altLang="en-US" strike="noStrike" noProof="1"/>
          </a:p>
        </p:txBody>
      </p:sp>
      <p:sp>
        <p:nvSpPr>
          <p:cNvPr id="3" name="竖排文字占位符 2"/>
          <p:cNvSpPr>
            <a:spLocks noGrp="1"/>
          </p:cNvSpPr>
          <p:nvPr>
            <p:ph type="body" orient="vert" idx="1"/>
          </p:nvPr>
        </p:nvSpPr>
        <p:spPr>
          <a:xfrm>
            <a:off x="609521" y="274639"/>
            <a:ext cx="8025355" cy="5851525"/>
          </a:xfrm>
        </p:spPr>
        <p:txBody>
          <a:bodyPr vert="eaVert"/>
          <a:lstStyle/>
          <a:p>
            <a:pPr lvl="0" fontAlgn="auto"/>
            <a:r>
              <a:rPr lang="zh-CN" altLang="en-US" strike="noStrike" noProof="1"/>
              <a:t>单击此处编辑母版文本样式</a:t>
            </a:r>
            <a:endParaRPr lang="zh-CN" altLang="en-US" strike="noStrike" noProof="1"/>
          </a:p>
          <a:p>
            <a:pPr lvl="1" fontAlgn="auto"/>
            <a:r>
              <a:rPr lang="zh-CN" altLang="en-US" strike="noStrike" noProof="1"/>
              <a:t>第二级</a:t>
            </a:r>
            <a:endParaRPr lang="zh-CN" altLang="en-US" strike="noStrike" noProof="1"/>
          </a:p>
          <a:p>
            <a:pPr lvl="2" fontAlgn="auto"/>
            <a:r>
              <a:rPr lang="zh-CN" altLang="en-US" strike="noStrike" noProof="1"/>
              <a:t>第三级</a:t>
            </a:r>
            <a:endParaRPr lang="zh-CN" altLang="en-US" strike="noStrike" noProof="1"/>
          </a:p>
          <a:p>
            <a:pPr lvl="3" fontAlgn="auto"/>
            <a:r>
              <a:rPr lang="zh-CN" altLang="en-US" strike="noStrike" noProof="1"/>
              <a:t>第四级</a:t>
            </a:r>
            <a:endParaRPr lang="zh-CN" altLang="en-US" strike="noStrike" noProof="1"/>
          </a:p>
          <a:p>
            <a:pPr lvl="4" fontAlgn="auto"/>
            <a:r>
              <a:rPr lang="zh-CN" altLang="en-US" strike="noStrike" noProof="1"/>
              <a:t>第五级</a:t>
            </a:r>
            <a:endParaRPr lang="zh-CN" altLang="en-US" strike="noStrike" noProof="1"/>
          </a:p>
        </p:txBody>
      </p:sp>
      <p:sp>
        <p:nvSpPr>
          <p:cNvPr id="4" name="日期占位符 3"/>
          <p:cNvSpPr>
            <a:spLocks noGrp="1"/>
          </p:cNvSpPr>
          <p:nvPr>
            <p:ph type="dt" sz="half" idx="10"/>
          </p:nvPr>
        </p:nvSpPr>
        <p:spPr/>
        <p:txBody>
          <a:bodyPr/>
          <a:lstStyle/>
          <a:p>
            <a:pPr fontAlgn="auto"/>
            <a:fld id="{85FA10BB-AEF7-4DF5-9E16-392E58035930}" type="datetimeFigureOut">
              <a:rPr lang="zh-CN" altLang="en-US" strike="noStrike" noProof="1" smtClean="0">
                <a:latin typeface="+mn-lt"/>
                <a:ea typeface="+mn-ea"/>
                <a:cs typeface="+mn-cs"/>
              </a:rPr>
            </a:fld>
            <a:endParaRPr lang="zh-CN" altLang="en-US" strike="noStrike" noProof="1"/>
          </a:p>
        </p:txBody>
      </p:sp>
      <p:sp>
        <p:nvSpPr>
          <p:cNvPr id="5" name="页脚占位符 4"/>
          <p:cNvSpPr>
            <a:spLocks noGrp="1"/>
          </p:cNvSpPr>
          <p:nvPr>
            <p:ph type="ftr" sz="quarter" idx="11"/>
          </p:nvPr>
        </p:nvSpPr>
        <p:spPr/>
        <p:txBody>
          <a:bodyPr/>
          <a:lstStyle/>
          <a:p>
            <a:pPr fontAlgn="auto"/>
            <a:endParaRPr lang="zh-CN" altLang="en-US" strike="noStrike" noProof="1"/>
          </a:p>
        </p:txBody>
      </p:sp>
      <p:sp>
        <p:nvSpPr>
          <p:cNvPr id="6" name="灯片编号占位符 5"/>
          <p:cNvSpPr>
            <a:spLocks noGrp="1"/>
          </p:cNvSpPr>
          <p:nvPr>
            <p:ph type="sldNum" sz="quarter" idx="12"/>
          </p:nvPr>
        </p:nvSpPr>
        <p:spPr/>
        <p:txBody>
          <a:bodyPr/>
          <a:lstStyle/>
          <a:p>
            <a:pPr fontAlgn="auto"/>
            <a:fld id="{36AF9F84-AD12-4AA1-B1AA-EB202EA49B5E}" type="slidenum">
              <a:rPr lang="zh-CN" altLang="en-US" strike="noStrike" noProof="1" smtClean="0">
                <a:latin typeface="+mn-lt"/>
                <a:ea typeface="+mn-ea"/>
                <a:cs typeface="+mn-cs"/>
              </a:rPr>
            </a:fld>
            <a:endParaRPr lang="zh-CN" altLang="en-US" strike="noStrike" noProof="1"/>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fontAlgn="auto"/>
            <a:fld id="{85FA10BB-AEF7-4DF5-9E16-392E58035930}" type="datetimeFigureOut">
              <a:rPr lang="zh-CN" altLang="en-US" strike="noStrike" noProof="1" smtClean="0">
                <a:cs typeface="+mn-cs"/>
              </a:rPr>
            </a:fld>
            <a:endParaRPr lang="zh-CN" altLang="en-US" strike="noStrike" noProof="1"/>
          </a:p>
        </p:txBody>
      </p:sp>
      <p:sp>
        <p:nvSpPr>
          <p:cNvPr id="3" name="页脚占位符 2"/>
          <p:cNvSpPr>
            <a:spLocks noGrp="1"/>
          </p:cNvSpPr>
          <p:nvPr>
            <p:ph type="ftr" sz="quarter" idx="11"/>
          </p:nvPr>
        </p:nvSpPr>
        <p:spPr/>
        <p:txBody>
          <a:bodyPr/>
          <a:lstStyle/>
          <a:p>
            <a:pPr fontAlgn="auto"/>
            <a:endParaRPr lang="zh-CN" altLang="en-US" strike="noStrike" noProof="1"/>
          </a:p>
        </p:txBody>
      </p:sp>
      <p:sp>
        <p:nvSpPr>
          <p:cNvPr id="4" name="灯片编号占位符 3"/>
          <p:cNvSpPr>
            <a:spLocks noGrp="1"/>
          </p:cNvSpPr>
          <p:nvPr>
            <p:ph type="sldNum" sz="quarter" idx="12"/>
          </p:nvPr>
        </p:nvSpPr>
        <p:spPr/>
        <p:txBody>
          <a:bodyPr/>
          <a:lstStyle/>
          <a:p>
            <a:pPr fontAlgn="auto"/>
            <a:fld id="{36AF9F84-AD12-4AA1-B1AA-EB202EA49B5E}" type="slidenum">
              <a:rPr lang="zh-CN" altLang="en-US" strike="noStrike" noProof="1" smtClean="0">
                <a:cs typeface="+mn-cs"/>
              </a:rPr>
            </a:fld>
            <a:endParaRPr lang="zh-CN" altLang="en-US" strike="noStrike" noProof="1"/>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两栏内容">
    <p:bg>
      <p:bgPr>
        <a:blipFill dpi="0" rotWithShape="1">
          <a:blip r:embed="rId2">
            <a:lum/>
            <a:extLst>
              <a:ext uri="{96DAC541-7B7A-43D3-8B79-37D633B846F1}">
                <asvg:svgBlip xmlns:asvg="http://schemas.microsoft.com/office/drawing/2016/SVG/main" r:embed="rId3"/>
              </a:ext>
            </a:extLst>
          </a:blip>
          <a:srcRect/>
          <a:stretch>
            <a:fillRect l="-2" t="-1661" r="-8869" b="-29837"/>
          </a:stretch>
        </a:blipFill>
        <a:effectLst/>
      </p:bgPr>
    </p:bg>
    <p:spTree>
      <p:nvGrpSpPr>
        <p:cNvPr id="1" name=""/>
        <p:cNvGrpSpPr/>
        <p:nvPr/>
      </p:nvGrpSpPr>
      <p:grpSpPr>
        <a:xfrm>
          <a:off x="0" y="0"/>
          <a:ext cx="0" cy="0"/>
          <a:chOff x="0" y="0"/>
          <a:chExt cx="0" cy="0"/>
        </a:xfrm>
      </p:grpSpPr>
      <p:pic>
        <p:nvPicPr>
          <p:cNvPr id="9" name="图片 8"/>
          <p:cNvPicPr>
            <a:picLocks noChangeAspect="1"/>
          </p:cNvPicPr>
          <p:nvPr userDrawn="1"/>
        </p:nvPicPr>
        <p:blipFill rotWithShape="1">
          <a:blip r:embed="rId4" cstate="screen"/>
          <a:srcRect b="5624"/>
          <a:stretch>
            <a:fillRect/>
          </a:stretch>
        </p:blipFill>
        <p:spPr>
          <a:xfrm flipH="1">
            <a:off x="-515341" y="734533"/>
            <a:ext cx="4007566" cy="6088743"/>
          </a:xfrm>
          <a:prstGeom prst="rect">
            <a:avLst/>
          </a:prstGeom>
        </p:spPr>
      </p:pic>
      <p:pic>
        <p:nvPicPr>
          <p:cNvPr id="10" name="图片 9"/>
          <p:cNvPicPr>
            <a:picLocks noChangeAspect="1"/>
          </p:cNvPicPr>
          <p:nvPr userDrawn="1"/>
        </p:nvPicPr>
        <p:blipFill rotWithShape="1">
          <a:blip r:embed="rId4" cstate="screen"/>
          <a:srcRect/>
          <a:stretch>
            <a:fillRect/>
          </a:stretch>
        </p:blipFill>
        <p:spPr>
          <a:xfrm flipV="1">
            <a:off x="0" y="1377529"/>
            <a:ext cx="12190095" cy="5908256"/>
          </a:xfrm>
          <a:prstGeom prst="rect">
            <a:avLst/>
          </a:prstGeom>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281" y="2130426"/>
            <a:ext cx="10361851" cy="1470025"/>
          </a:xfrm>
        </p:spPr>
        <p:txBody>
          <a:bodyPr/>
          <a:lstStyle>
            <a:lvl1pPr>
              <a:defRPr>
                <a:latin typeface="微软雅黑" panose="020B0503020204020204" pitchFamily="34" charset="-122"/>
                <a:ea typeface="微软雅黑" panose="020B0503020204020204" pitchFamily="34" charset="-122"/>
              </a:defRPr>
            </a:lvl1pPr>
          </a:lstStyle>
          <a:p>
            <a:pPr fontAlgn="auto"/>
            <a:r>
              <a:rPr lang="zh-CN" altLang="en-US" strike="noStrike" noProof="1"/>
              <a:t>单击此处编辑母版标题样式</a:t>
            </a:r>
            <a:endParaRPr lang="zh-CN" altLang="en-US" strike="noStrike" noProof="1"/>
          </a:p>
        </p:txBody>
      </p:sp>
      <p:sp>
        <p:nvSpPr>
          <p:cNvPr id="3" name="副标题 2"/>
          <p:cNvSpPr>
            <a:spLocks noGrp="1"/>
          </p:cNvSpPr>
          <p:nvPr>
            <p:ph type="subTitle" idx="1"/>
          </p:nvPr>
        </p:nvSpPr>
        <p:spPr>
          <a:xfrm>
            <a:off x="1828562" y="3886200"/>
            <a:ext cx="8533289" cy="1752600"/>
          </a:xfrm>
        </p:spPr>
        <p:txBody>
          <a:bodyPr/>
          <a:lstStyle>
            <a:lvl1pPr marL="0" indent="0" algn="ctr">
              <a:buNone/>
              <a:defRPr>
                <a:solidFill>
                  <a:schemeClr val="tx1">
                    <a:tint val="75000"/>
                  </a:schemeClr>
                </a:solidFill>
                <a:latin typeface="微软雅黑" panose="020B0503020204020204" pitchFamily="34" charset="-122"/>
                <a:ea typeface="微软雅黑" panose="020B0503020204020204" pitchFamily="34" charset="-122"/>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fontAlgn="auto"/>
            <a:r>
              <a:rPr lang="zh-CN" altLang="en-US" strike="noStrike" noProof="1"/>
              <a:t>单击此处编辑母版副标题样式</a:t>
            </a:r>
            <a:endParaRPr lang="zh-CN" altLang="en-US" strike="noStrike" noProof="1"/>
          </a:p>
        </p:txBody>
      </p:sp>
      <p:sp>
        <p:nvSpPr>
          <p:cNvPr id="4" name="日期占位符 3"/>
          <p:cNvSpPr>
            <a:spLocks noGrp="1"/>
          </p:cNvSpPr>
          <p:nvPr>
            <p:ph type="dt" sz="half" idx="10"/>
          </p:nvPr>
        </p:nvSpPr>
        <p:spPr/>
        <p:txBody>
          <a:bodyPr/>
          <a:lstStyle>
            <a:lvl1pPr>
              <a:defRPr>
                <a:latin typeface="微软雅黑" panose="020B0503020204020204" pitchFamily="34" charset="-122"/>
                <a:ea typeface="微软雅黑" panose="020B0503020204020204" pitchFamily="34" charset="-122"/>
              </a:defRPr>
            </a:lvl1pPr>
          </a:lstStyle>
          <a:p>
            <a:pPr fontAlgn="auto"/>
            <a:fld id="{85FA10BB-AEF7-4DF5-9E16-392E58035930}" type="datetimeFigureOut">
              <a:rPr lang="zh-CN" altLang="en-US" strike="noStrike" noProof="1" smtClean="0">
                <a:cs typeface="+mn-cs"/>
              </a:rPr>
            </a:fld>
            <a:endParaRPr lang="zh-CN" altLang="en-US" strike="noStrike" noProof="1"/>
          </a:p>
        </p:txBody>
      </p:sp>
      <p:sp>
        <p:nvSpPr>
          <p:cNvPr id="5" name="页脚占位符 4"/>
          <p:cNvSpPr>
            <a:spLocks noGrp="1"/>
          </p:cNvSpPr>
          <p:nvPr>
            <p:ph type="ftr" sz="quarter" idx="11"/>
          </p:nvPr>
        </p:nvSpPr>
        <p:spPr/>
        <p:txBody>
          <a:bodyPr/>
          <a:lstStyle>
            <a:lvl1pPr>
              <a:defRPr>
                <a:latin typeface="微软雅黑" panose="020B0503020204020204" pitchFamily="34" charset="-122"/>
                <a:ea typeface="微软雅黑" panose="020B0503020204020204" pitchFamily="34" charset="-122"/>
              </a:defRPr>
            </a:lvl1pPr>
          </a:lstStyle>
          <a:p>
            <a:pPr fontAlgn="auto"/>
            <a:endParaRPr lang="zh-CN" altLang="en-US" strike="noStrike" noProof="1"/>
          </a:p>
        </p:txBody>
      </p:sp>
      <p:sp>
        <p:nvSpPr>
          <p:cNvPr id="6" name="灯片编号占位符 5"/>
          <p:cNvSpPr>
            <a:spLocks noGrp="1"/>
          </p:cNvSpPr>
          <p:nvPr>
            <p:ph type="sldNum" sz="quarter" idx="12"/>
          </p:nvPr>
        </p:nvSpPr>
        <p:spPr/>
        <p:txBody>
          <a:bodyPr/>
          <a:lstStyle>
            <a:lvl1pPr>
              <a:defRPr>
                <a:latin typeface="微软雅黑" panose="020B0503020204020204" pitchFamily="34" charset="-122"/>
                <a:ea typeface="微软雅黑" panose="020B0503020204020204" pitchFamily="34" charset="-122"/>
              </a:defRPr>
            </a:lvl1pPr>
          </a:lstStyle>
          <a:p>
            <a:pPr fontAlgn="auto"/>
            <a:fld id="{36AF9F84-AD12-4AA1-B1AA-EB202EA49B5E}" type="slidenum">
              <a:rPr lang="zh-CN" altLang="en-US" strike="noStrike" noProof="1" smtClean="0">
                <a:cs typeface="+mn-cs"/>
              </a:rPr>
            </a:fld>
            <a:endParaRPr lang="zh-CN" altLang="en-US" strike="noStrike" noProof="1"/>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2959" y="4406901"/>
            <a:ext cx="10361851" cy="1362075"/>
          </a:xfrm>
        </p:spPr>
        <p:txBody>
          <a:bodyPr anchor="t"/>
          <a:lstStyle>
            <a:lvl1pPr algn="l">
              <a:defRPr sz="4000" b="1" cap="all">
                <a:latin typeface="微软雅黑" panose="020B0503020204020204" pitchFamily="34" charset="-122"/>
                <a:ea typeface="微软雅黑" panose="020B0503020204020204" pitchFamily="34" charset="-122"/>
              </a:defRPr>
            </a:lvl1pPr>
          </a:lstStyle>
          <a:p>
            <a:pPr fontAlgn="auto"/>
            <a:r>
              <a:rPr lang="zh-CN" altLang="en-US" strike="noStrike" noProof="1"/>
              <a:t>单击此处编辑母版标题样式</a:t>
            </a:r>
            <a:endParaRPr lang="zh-CN" altLang="en-US" strike="noStrike" noProof="1"/>
          </a:p>
        </p:txBody>
      </p:sp>
      <p:sp>
        <p:nvSpPr>
          <p:cNvPr id="3" name="文本占位符 2"/>
          <p:cNvSpPr>
            <a:spLocks noGrp="1"/>
          </p:cNvSpPr>
          <p:nvPr>
            <p:ph type="body" idx="1"/>
          </p:nvPr>
        </p:nvSpPr>
        <p:spPr>
          <a:xfrm>
            <a:off x="962959" y="2906713"/>
            <a:ext cx="10361851" cy="1500187"/>
          </a:xfrm>
        </p:spPr>
        <p:txBody>
          <a:bodyPr anchor="b"/>
          <a:lstStyle>
            <a:lvl1pPr marL="0" indent="0">
              <a:buNone/>
              <a:defRPr sz="2000">
                <a:solidFill>
                  <a:schemeClr val="tx1">
                    <a:tint val="75000"/>
                  </a:schemeClr>
                </a:solidFill>
                <a:latin typeface="微软雅黑" panose="020B0503020204020204" pitchFamily="34" charset="-122"/>
                <a:ea typeface="微软雅黑" panose="020B0503020204020204" pitchFamily="34" charset="-122"/>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fontAlgn="auto"/>
            <a:r>
              <a:rPr lang="zh-CN" altLang="en-US" strike="noStrike" noProof="1"/>
              <a:t>单击此处编辑母版文本样式</a:t>
            </a:r>
            <a:endParaRPr lang="zh-CN" altLang="en-US" strike="noStrike" noProof="1"/>
          </a:p>
        </p:txBody>
      </p:sp>
      <p:sp>
        <p:nvSpPr>
          <p:cNvPr id="4" name="日期占位符 3"/>
          <p:cNvSpPr>
            <a:spLocks noGrp="1"/>
          </p:cNvSpPr>
          <p:nvPr>
            <p:ph type="dt" sz="half" idx="10"/>
          </p:nvPr>
        </p:nvSpPr>
        <p:spPr/>
        <p:txBody>
          <a:bodyPr/>
          <a:lstStyle>
            <a:lvl1pPr>
              <a:defRPr>
                <a:latin typeface="微软雅黑" panose="020B0503020204020204" pitchFamily="34" charset="-122"/>
                <a:ea typeface="微软雅黑" panose="020B0503020204020204" pitchFamily="34" charset="-122"/>
              </a:defRPr>
            </a:lvl1pPr>
          </a:lstStyle>
          <a:p>
            <a:pPr fontAlgn="auto"/>
            <a:fld id="{85FA10BB-AEF7-4DF5-9E16-392E58035930}" type="datetimeFigureOut">
              <a:rPr lang="zh-CN" altLang="en-US" strike="noStrike" noProof="1" smtClean="0">
                <a:cs typeface="+mn-cs"/>
              </a:rPr>
            </a:fld>
            <a:endParaRPr lang="zh-CN" altLang="en-US" strike="noStrike" noProof="1"/>
          </a:p>
        </p:txBody>
      </p:sp>
      <p:sp>
        <p:nvSpPr>
          <p:cNvPr id="5" name="页脚占位符 4"/>
          <p:cNvSpPr>
            <a:spLocks noGrp="1"/>
          </p:cNvSpPr>
          <p:nvPr>
            <p:ph type="ftr" sz="quarter" idx="11"/>
          </p:nvPr>
        </p:nvSpPr>
        <p:spPr/>
        <p:txBody>
          <a:bodyPr/>
          <a:lstStyle>
            <a:lvl1pPr>
              <a:defRPr>
                <a:latin typeface="微软雅黑" panose="020B0503020204020204" pitchFamily="34" charset="-122"/>
                <a:ea typeface="微软雅黑" panose="020B0503020204020204" pitchFamily="34" charset="-122"/>
              </a:defRPr>
            </a:lvl1pPr>
          </a:lstStyle>
          <a:p>
            <a:pPr fontAlgn="auto"/>
            <a:endParaRPr lang="zh-CN" altLang="en-US" strike="noStrike" noProof="1"/>
          </a:p>
        </p:txBody>
      </p:sp>
      <p:sp>
        <p:nvSpPr>
          <p:cNvPr id="6" name="灯片编号占位符 5"/>
          <p:cNvSpPr>
            <a:spLocks noGrp="1"/>
          </p:cNvSpPr>
          <p:nvPr>
            <p:ph type="sldNum" sz="quarter" idx="12"/>
          </p:nvPr>
        </p:nvSpPr>
        <p:spPr/>
        <p:txBody>
          <a:bodyPr/>
          <a:lstStyle>
            <a:lvl1pPr>
              <a:defRPr>
                <a:latin typeface="微软雅黑" panose="020B0503020204020204" pitchFamily="34" charset="-122"/>
                <a:ea typeface="微软雅黑" panose="020B0503020204020204" pitchFamily="34" charset="-122"/>
              </a:defRPr>
            </a:lvl1pPr>
          </a:lstStyle>
          <a:p>
            <a:pPr fontAlgn="auto"/>
            <a:fld id="{36AF9F84-AD12-4AA1-B1AA-EB202EA49B5E}" type="slidenum">
              <a:rPr lang="zh-CN" altLang="en-US" strike="noStrike" noProof="1" smtClean="0">
                <a:cs typeface="+mn-cs"/>
              </a:rPr>
            </a:fld>
            <a:endParaRPr lang="zh-CN" altLang="en-US" strike="noStrike" noProof="1"/>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atin typeface="微软雅黑" panose="020B0503020204020204" pitchFamily="34" charset="-122"/>
                <a:ea typeface="微软雅黑" panose="020B0503020204020204" pitchFamily="34" charset="-122"/>
              </a:defRPr>
            </a:lvl1pPr>
          </a:lstStyle>
          <a:p>
            <a:pPr fontAlgn="auto"/>
            <a:r>
              <a:rPr lang="zh-CN" altLang="en-US" strike="noStrike" noProof="1"/>
              <a:t>单击此处编辑母版标题样式</a:t>
            </a:r>
            <a:endParaRPr lang="zh-CN" altLang="en-US" strike="noStrike" noProof="1"/>
          </a:p>
        </p:txBody>
      </p:sp>
      <p:sp>
        <p:nvSpPr>
          <p:cNvPr id="3" name="内容占位符 2"/>
          <p:cNvSpPr>
            <a:spLocks noGrp="1"/>
          </p:cNvSpPr>
          <p:nvPr>
            <p:ph idx="1"/>
          </p:nvPr>
        </p:nvSpPr>
        <p:spPr/>
        <p:txBody>
          <a:bodyPr/>
          <a:lstStyle>
            <a:lvl1pPr>
              <a:defRPr>
                <a:latin typeface="微软雅黑" panose="020B0503020204020204" pitchFamily="34" charset="-122"/>
                <a:ea typeface="微软雅黑" panose="020B0503020204020204" pitchFamily="34" charset="-122"/>
              </a:defRPr>
            </a:lvl1pPr>
            <a:lvl2pPr>
              <a:defRPr>
                <a:latin typeface="微软雅黑" panose="020B0503020204020204" pitchFamily="34" charset="-122"/>
                <a:ea typeface="微软雅黑" panose="020B0503020204020204" pitchFamily="34" charset="-122"/>
              </a:defRPr>
            </a:lvl2pPr>
            <a:lvl3pPr>
              <a:defRPr>
                <a:latin typeface="微软雅黑" panose="020B0503020204020204" pitchFamily="34" charset="-122"/>
                <a:ea typeface="微软雅黑" panose="020B0503020204020204" pitchFamily="34" charset="-122"/>
              </a:defRPr>
            </a:lvl3pPr>
            <a:lvl4pPr>
              <a:defRPr>
                <a:latin typeface="微软雅黑" panose="020B0503020204020204" pitchFamily="34" charset="-122"/>
                <a:ea typeface="微软雅黑" panose="020B0503020204020204" pitchFamily="34" charset="-122"/>
              </a:defRPr>
            </a:lvl4pPr>
            <a:lvl5pPr>
              <a:defRPr>
                <a:latin typeface="微软雅黑" panose="020B0503020204020204" pitchFamily="34" charset="-122"/>
                <a:ea typeface="微软雅黑" panose="020B0503020204020204" pitchFamily="34" charset="-122"/>
              </a:defRPr>
            </a:lvl5pPr>
          </a:lstStyle>
          <a:p>
            <a:pPr lvl="0" fontAlgn="auto"/>
            <a:r>
              <a:rPr lang="zh-CN" altLang="en-US" strike="noStrike" noProof="1"/>
              <a:t>单击此处编辑母版文本样式</a:t>
            </a:r>
            <a:endParaRPr lang="zh-CN" altLang="en-US" strike="noStrike" noProof="1"/>
          </a:p>
          <a:p>
            <a:pPr lvl="1" fontAlgn="auto"/>
            <a:r>
              <a:rPr lang="zh-CN" altLang="en-US" strike="noStrike" noProof="1"/>
              <a:t>第二级</a:t>
            </a:r>
            <a:endParaRPr lang="zh-CN" altLang="en-US" strike="noStrike" noProof="1"/>
          </a:p>
          <a:p>
            <a:pPr lvl="2" fontAlgn="auto"/>
            <a:r>
              <a:rPr lang="zh-CN" altLang="en-US" strike="noStrike" noProof="1"/>
              <a:t>第三级</a:t>
            </a:r>
            <a:endParaRPr lang="zh-CN" altLang="en-US" strike="noStrike" noProof="1"/>
          </a:p>
          <a:p>
            <a:pPr lvl="3" fontAlgn="auto"/>
            <a:r>
              <a:rPr lang="zh-CN" altLang="en-US" strike="noStrike" noProof="1"/>
              <a:t>第四级</a:t>
            </a:r>
            <a:endParaRPr lang="zh-CN" altLang="en-US" strike="noStrike" noProof="1"/>
          </a:p>
          <a:p>
            <a:pPr lvl="4" fontAlgn="auto"/>
            <a:r>
              <a:rPr lang="zh-CN" altLang="en-US" strike="noStrike" noProof="1"/>
              <a:t>第五级</a:t>
            </a:r>
            <a:endParaRPr lang="zh-CN" altLang="en-US" strike="noStrike" noProof="1"/>
          </a:p>
        </p:txBody>
      </p:sp>
      <p:sp>
        <p:nvSpPr>
          <p:cNvPr id="4" name="日期占位符 3"/>
          <p:cNvSpPr>
            <a:spLocks noGrp="1"/>
          </p:cNvSpPr>
          <p:nvPr>
            <p:ph type="dt" sz="half" idx="10"/>
          </p:nvPr>
        </p:nvSpPr>
        <p:spPr/>
        <p:txBody>
          <a:bodyPr/>
          <a:lstStyle>
            <a:lvl1pPr>
              <a:defRPr>
                <a:latin typeface="微软雅黑" panose="020B0503020204020204" pitchFamily="34" charset="-122"/>
                <a:ea typeface="微软雅黑" panose="020B0503020204020204" pitchFamily="34" charset="-122"/>
              </a:defRPr>
            </a:lvl1pPr>
          </a:lstStyle>
          <a:p>
            <a:pPr fontAlgn="auto"/>
            <a:fld id="{85FA10BB-AEF7-4DF5-9E16-392E58035930}" type="datetimeFigureOut">
              <a:rPr lang="zh-CN" altLang="en-US" strike="noStrike" noProof="1" smtClean="0">
                <a:cs typeface="+mn-cs"/>
              </a:rPr>
            </a:fld>
            <a:endParaRPr lang="zh-CN" altLang="en-US" strike="noStrike" noProof="1"/>
          </a:p>
        </p:txBody>
      </p:sp>
      <p:sp>
        <p:nvSpPr>
          <p:cNvPr id="5" name="页脚占位符 4"/>
          <p:cNvSpPr>
            <a:spLocks noGrp="1"/>
          </p:cNvSpPr>
          <p:nvPr>
            <p:ph type="ftr" sz="quarter" idx="11"/>
          </p:nvPr>
        </p:nvSpPr>
        <p:spPr/>
        <p:txBody>
          <a:bodyPr/>
          <a:lstStyle>
            <a:lvl1pPr>
              <a:defRPr>
                <a:latin typeface="微软雅黑" panose="020B0503020204020204" pitchFamily="34" charset="-122"/>
                <a:ea typeface="微软雅黑" panose="020B0503020204020204" pitchFamily="34" charset="-122"/>
              </a:defRPr>
            </a:lvl1pPr>
          </a:lstStyle>
          <a:p>
            <a:pPr fontAlgn="auto"/>
            <a:endParaRPr lang="zh-CN" altLang="en-US" strike="noStrike" noProof="1"/>
          </a:p>
        </p:txBody>
      </p:sp>
      <p:sp>
        <p:nvSpPr>
          <p:cNvPr id="6" name="灯片编号占位符 5"/>
          <p:cNvSpPr>
            <a:spLocks noGrp="1"/>
          </p:cNvSpPr>
          <p:nvPr>
            <p:ph type="sldNum" sz="quarter" idx="12"/>
          </p:nvPr>
        </p:nvSpPr>
        <p:spPr/>
        <p:txBody>
          <a:bodyPr/>
          <a:lstStyle>
            <a:lvl1pPr>
              <a:defRPr>
                <a:latin typeface="微软雅黑" panose="020B0503020204020204" pitchFamily="34" charset="-122"/>
                <a:ea typeface="微软雅黑" panose="020B0503020204020204" pitchFamily="34" charset="-122"/>
              </a:defRPr>
            </a:lvl1pPr>
          </a:lstStyle>
          <a:p>
            <a:pPr fontAlgn="auto"/>
            <a:fld id="{36AF9F84-AD12-4AA1-B1AA-EB202EA49B5E}" type="slidenum">
              <a:rPr lang="zh-CN" altLang="en-US" strike="noStrike" noProof="1" smtClean="0">
                <a:cs typeface="+mn-cs"/>
              </a:rPr>
            </a:fld>
            <a:endParaRPr lang="zh-CN" altLang="en-US" strike="noStrike" noProof="1"/>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2959" y="4406901"/>
            <a:ext cx="10361851" cy="1362075"/>
          </a:xfrm>
        </p:spPr>
        <p:txBody>
          <a:bodyPr anchor="t"/>
          <a:lstStyle>
            <a:lvl1pPr algn="l">
              <a:defRPr sz="4000" b="1" cap="all">
                <a:latin typeface="微软雅黑" panose="020B0503020204020204" pitchFamily="34" charset="-122"/>
                <a:ea typeface="微软雅黑" panose="020B0503020204020204" pitchFamily="34" charset="-122"/>
              </a:defRPr>
            </a:lvl1pPr>
          </a:lstStyle>
          <a:p>
            <a:pPr fontAlgn="auto"/>
            <a:r>
              <a:rPr lang="zh-CN" altLang="en-US" strike="noStrike" noProof="1"/>
              <a:t>单击此处编辑母版标题样式</a:t>
            </a:r>
            <a:endParaRPr lang="zh-CN" altLang="en-US" strike="noStrike" noProof="1"/>
          </a:p>
        </p:txBody>
      </p:sp>
      <p:sp>
        <p:nvSpPr>
          <p:cNvPr id="3" name="文本占位符 2"/>
          <p:cNvSpPr>
            <a:spLocks noGrp="1"/>
          </p:cNvSpPr>
          <p:nvPr>
            <p:ph type="body" idx="1"/>
          </p:nvPr>
        </p:nvSpPr>
        <p:spPr>
          <a:xfrm>
            <a:off x="962959" y="2906713"/>
            <a:ext cx="10361851" cy="1500187"/>
          </a:xfrm>
        </p:spPr>
        <p:txBody>
          <a:bodyPr anchor="b"/>
          <a:lstStyle>
            <a:lvl1pPr marL="0" indent="0">
              <a:buNone/>
              <a:defRPr sz="2000">
                <a:solidFill>
                  <a:schemeClr val="tx1">
                    <a:tint val="75000"/>
                  </a:schemeClr>
                </a:solidFill>
                <a:latin typeface="微软雅黑" panose="020B0503020204020204" pitchFamily="34" charset="-122"/>
                <a:ea typeface="微软雅黑" panose="020B0503020204020204" pitchFamily="34" charset="-122"/>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fontAlgn="auto"/>
            <a:r>
              <a:rPr lang="zh-CN" altLang="en-US" strike="noStrike" noProof="1"/>
              <a:t>单击此处编辑母版文本样式</a:t>
            </a:r>
            <a:endParaRPr lang="zh-CN" altLang="en-US" strike="noStrike" noProof="1"/>
          </a:p>
        </p:txBody>
      </p:sp>
      <p:sp>
        <p:nvSpPr>
          <p:cNvPr id="4" name="日期占位符 3"/>
          <p:cNvSpPr>
            <a:spLocks noGrp="1"/>
          </p:cNvSpPr>
          <p:nvPr>
            <p:ph type="dt" sz="half" idx="10"/>
          </p:nvPr>
        </p:nvSpPr>
        <p:spPr/>
        <p:txBody>
          <a:bodyPr/>
          <a:lstStyle>
            <a:lvl1pPr>
              <a:defRPr>
                <a:latin typeface="微软雅黑" panose="020B0503020204020204" pitchFamily="34" charset="-122"/>
                <a:ea typeface="微软雅黑" panose="020B0503020204020204" pitchFamily="34" charset="-122"/>
              </a:defRPr>
            </a:lvl1pPr>
          </a:lstStyle>
          <a:p>
            <a:pPr fontAlgn="auto"/>
            <a:fld id="{85FA10BB-AEF7-4DF5-9E16-392E58035930}" type="datetimeFigureOut">
              <a:rPr lang="zh-CN" altLang="en-US" strike="noStrike" noProof="1" smtClean="0">
                <a:cs typeface="+mn-cs"/>
              </a:rPr>
            </a:fld>
            <a:endParaRPr lang="zh-CN" altLang="en-US" strike="noStrike" noProof="1"/>
          </a:p>
        </p:txBody>
      </p:sp>
      <p:sp>
        <p:nvSpPr>
          <p:cNvPr id="5" name="页脚占位符 4"/>
          <p:cNvSpPr>
            <a:spLocks noGrp="1"/>
          </p:cNvSpPr>
          <p:nvPr>
            <p:ph type="ftr" sz="quarter" idx="11"/>
          </p:nvPr>
        </p:nvSpPr>
        <p:spPr/>
        <p:txBody>
          <a:bodyPr/>
          <a:lstStyle>
            <a:lvl1pPr>
              <a:defRPr>
                <a:latin typeface="微软雅黑" panose="020B0503020204020204" pitchFamily="34" charset="-122"/>
                <a:ea typeface="微软雅黑" panose="020B0503020204020204" pitchFamily="34" charset="-122"/>
              </a:defRPr>
            </a:lvl1pPr>
          </a:lstStyle>
          <a:p>
            <a:pPr fontAlgn="auto"/>
            <a:endParaRPr lang="zh-CN" altLang="en-US" strike="noStrike" noProof="1"/>
          </a:p>
        </p:txBody>
      </p:sp>
      <p:sp>
        <p:nvSpPr>
          <p:cNvPr id="6" name="灯片编号占位符 5"/>
          <p:cNvSpPr>
            <a:spLocks noGrp="1"/>
          </p:cNvSpPr>
          <p:nvPr>
            <p:ph type="sldNum" sz="quarter" idx="12"/>
          </p:nvPr>
        </p:nvSpPr>
        <p:spPr/>
        <p:txBody>
          <a:bodyPr/>
          <a:lstStyle>
            <a:lvl1pPr>
              <a:defRPr>
                <a:latin typeface="微软雅黑" panose="020B0503020204020204" pitchFamily="34" charset="-122"/>
                <a:ea typeface="微软雅黑" panose="020B0503020204020204" pitchFamily="34" charset="-122"/>
              </a:defRPr>
            </a:lvl1pPr>
          </a:lstStyle>
          <a:p>
            <a:pPr fontAlgn="auto"/>
            <a:fld id="{36AF9F84-AD12-4AA1-B1AA-EB202EA49B5E}" type="slidenum">
              <a:rPr lang="zh-CN" altLang="en-US" strike="noStrike" noProof="1" smtClean="0">
                <a:cs typeface="+mn-cs"/>
              </a:rPr>
            </a:fld>
            <a:endParaRPr lang="zh-CN" altLang="en-US" strike="noStrike" noProof="1"/>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atin typeface="微软雅黑" panose="020B0503020204020204" pitchFamily="34" charset="-122"/>
                <a:ea typeface="微软雅黑" panose="020B0503020204020204" pitchFamily="34" charset="-122"/>
              </a:defRPr>
            </a:lvl1pPr>
          </a:lstStyle>
          <a:p>
            <a:pPr fontAlgn="auto"/>
            <a:r>
              <a:rPr lang="zh-CN" altLang="en-US" strike="noStrike" noProof="1"/>
              <a:t>单击此处编辑母版标题样式</a:t>
            </a:r>
            <a:endParaRPr lang="zh-CN" altLang="en-US" strike="noStrike" noProof="1"/>
          </a:p>
        </p:txBody>
      </p:sp>
      <p:sp>
        <p:nvSpPr>
          <p:cNvPr id="3" name="内容占位符 2"/>
          <p:cNvSpPr>
            <a:spLocks noGrp="1"/>
          </p:cNvSpPr>
          <p:nvPr>
            <p:ph sz="half" idx="1"/>
          </p:nvPr>
        </p:nvSpPr>
        <p:spPr>
          <a:xfrm>
            <a:off x="609521" y="1600201"/>
            <a:ext cx="5384099" cy="4525963"/>
          </a:xfrm>
        </p:spPr>
        <p:txBody>
          <a:bodyPr/>
          <a:lstStyle>
            <a:lvl1pPr>
              <a:defRPr sz="2800">
                <a:latin typeface="微软雅黑" panose="020B0503020204020204" pitchFamily="34" charset="-122"/>
                <a:ea typeface="微软雅黑" panose="020B0503020204020204" pitchFamily="34" charset="-122"/>
              </a:defRPr>
            </a:lvl1pPr>
            <a:lvl2pPr>
              <a:defRPr sz="2400">
                <a:latin typeface="微软雅黑" panose="020B0503020204020204" pitchFamily="34" charset="-122"/>
                <a:ea typeface="微软雅黑" panose="020B0503020204020204" pitchFamily="34" charset="-122"/>
              </a:defRPr>
            </a:lvl2pPr>
            <a:lvl3pPr>
              <a:defRPr sz="2000">
                <a:latin typeface="微软雅黑" panose="020B0503020204020204" pitchFamily="34" charset="-122"/>
                <a:ea typeface="微软雅黑" panose="020B0503020204020204" pitchFamily="34" charset="-122"/>
              </a:defRPr>
            </a:lvl3pPr>
            <a:lvl4pPr>
              <a:defRPr sz="1800">
                <a:latin typeface="微软雅黑" panose="020B0503020204020204" pitchFamily="34" charset="-122"/>
                <a:ea typeface="微软雅黑" panose="020B0503020204020204" pitchFamily="34" charset="-122"/>
              </a:defRPr>
            </a:lvl4pPr>
            <a:lvl5pPr>
              <a:defRPr sz="1800">
                <a:latin typeface="微软雅黑" panose="020B0503020204020204" pitchFamily="34" charset="-122"/>
                <a:ea typeface="微软雅黑" panose="020B0503020204020204" pitchFamily="34" charset="-122"/>
              </a:defRPr>
            </a:lvl5pPr>
            <a:lvl6pPr>
              <a:defRPr sz="1800"/>
            </a:lvl6pPr>
            <a:lvl7pPr>
              <a:defRPr sz="1800"/>
            </a:lvl7pPr>
            <a:lvl8pPr>
              <a:defRPr sz="1800"/>
            </a:lvl8pPr>
            <a:lvl9pPr>
              <a:defRPr sz="1800"/>
            </a:lvl9pPr>
          </a:lstStyle>
          <a:p>
            <a:pPr lvl="0" fontAlgn="auto"/>
            <a:r>
              <a:rPr lang="zh-CN" altLang="en-US" strike="noStrike" noProof="1"/>
              <a:t>单击此处编辑母版文本样式</a:t>
            </a:r>
            <a:endParaRPr lang="zh-CN" altLang="en-US" strike="noStrike" noProof="1"/>
          </a:p>
          <a:p>
            <a:pPr lvl="1" fontAlgn="auto"/>
            <a:r>
              <a:rPr lang="zh-CN" altLang="en-US" strike="noStrike" noProof="1"/>
              <a:t>第二级</a:t>
            </a:r>
            <a:endParaRPr lang="zh-CN" altLang="en-US" strike="noStrike" noProof="1"/>
          </a:p>
          <a:p>
            <a:pPr lvl="2" fontAlgn="auto"/>
            <a:r>
              <a:rPr lang="zh-CN" altLang="en-US" strike="noStrike" noProof="1"/>
              <a:t>第三级</a:t>
            </a:r>
            <a:endParaRPr lang="zh-CN" altLang="en-US" strike="noStrike" noProof="1"/>
          </a:p>
          <a:p>
            <a:pPr lvl="3" fontAlgn="auto"/>
            <a:r>
              <a:rPr lang="zh-CN" altLang="en-US" strike="noStrike" noProof="1"/>
              <a:t>第四级</a:t>
            </a:r>
            <a:endParaRPr lang="zh-CN" altLang="en-US" strike="noStrike" noProof="1"/>
          </a:p>
          <a:p>
            <a:pPr lvl="4" fontAlgn="auto"/>
            <a:r>
              <a:rPr lang="zh-CN" altLang="en-US" strike="noStrike" noProof="1"/>
              <a:t>第五级</a:t>
            </a:r>
            <a:endParaRPr lang="zh-CN" altLang="en-US" strike="noStrike" noProof="1"/>
          </a:p>
        </p:txBody>
      </p:sp>
      <p:sp>
        <p:nvSpPr>
          <p:cNvPr id="4" name="内容占位符 3"/>
          <p:cNvSpPr>
            <a:spLocks noGrp="1"/>
          </p:cNvSpPr>
          <p:nvPr>
            <p:ph sz="half" idx="2"/>
          </p:nvPr>
        </p:nvSpPr>
        <p:spPr>
          <a:xfrm>
            <a:off x="6196793" y="1600201"/>
            <a:ext cx="5384099" cy="4525963"/>
          </a:xfrm>
        </p:spPr>
        <p:txBody>
          <a:bodyPr/>
          <a:lstStyle>
            <a:lvl1pPr>
              <a:defRPr sz="2800">
                <a:latin typeface="微软雅黑" panose="020B0503020204020204" pitchFamily="34" charset="-122"/>
                <a:ea typeface="微软雅黑" panose="020B0503020204020204" pitchFamily="34" charset="-122"/>
              </a:defRPr>
            </a:lvl1pPr>
            <a:lvl2pPr>
              <a:defRPr sz="2400">
                <a:latin typeface="微软雅黑" panose="020B0503020204020204" pitchFamily="34" charset="-122"/>
                <a:ea typeface="微软雅黑" panose="020B0503020204020204" pitchFamily="34" charset="-122"/>
              </a:defRPr>
            </a:lvl2pPr>
            <a:lvl3pPr>
              <a:defRPr sz="2000">
                <a:latin typeface="微软雅黑" panose="020B0503020204020204" pitchFamily="34" charset="-122"/>
                <a:ea typeface="微软雅黑" panose="020B0503020204020204" pitchFamily="34" charset="-122"/>
              </a:defRPr>
            </a:lvl3pPr>
            <a:lvl4pPr>
              <a:defRPr sz="1800">
                <a:latin typeface="微软雅黑" panose="020B0503020204020204" pitchFamily="34" charset="-122"/>
                <a:ea typeface="微软雅黑" panose="020B0503020204020204" pitchFamily="34" charset="-122"/>
              </a:defRPr>
            </a:lvl4pPr>
            <a:lvl5pPr>
              <a:defRPr sz="1800">
                <a:latin typeface="微软雅黑" panose="020B0503020204020204" pitchFamily="34" charset="-122"/>
                <a:ea typeface="微软雅黑" panose="020B0503020204020204" pitchFamily="34" charset="-122"/>
              </a:defRPr>
            </a:lvl5pPr>
            <a:lvl6pPr>
              <a:defRPr sz="1800"/>
            </a:lvl6pPr>
            <a:lvl7pPr>
              <a:defRPr sz="1800"/>
            </a:lvl7pPr>
            <a:lvl8pPr>
              <a:defRPr sz="1800"/>
            </a:lvl8pPr>
            <a:lvl9pPr>
              <a:defRPr sz="1800"/>
            </a:lvl9pPr>
          </a:lstStyle>
          <a:p>
            <a:pPr lvl="0" fontAlgn="auto"/>
            <a:r>
              <a:rPr lang="zh-CN" altLang="en-US" strike="noStrike" noProof="1"/>
              <a:t>单击此处编辑母版文本样式</a:t>
            </a:r>
            <a:endParaRPr lang="zh-CN" altLang="en-US" strike="noStrike" noProof="1"/>
          </a:p>
          <a:p>
            <a:pPr lvl="1" fontAlgn="auto"/>
            <a:r>
              <a:rPr lang="zh-CN" altLang="en-US" strike="noStrike" noProof="1"/>
              <a:t>第二级</a:t>
            </a:r>
            <a:endParaRPr lang="zh-CN" altLang="en-US" strike="noStrike" noProof="1"/>
          </a:p>
          <a:p>
            <a:pPr lvl="2" fontAlgn="auto"/>
            <a:r>
              <a:rPr lang="zh-CN" altLang="en-US" strike="noStrike" noProof="1"/>
              <a:t>第三级</a:t>
            </a:r>
            <a:endParaRPr lang="zh-CN" altLang="en-US" strike="noStrike" noProof="1"/>
          </a:p>
          <a:p>
            <a:pPr lvl="3" fontAlgn="auto"/>
            <a:r>
              <a:rPr lang="zh-CN" altLang="en-US" strike="noStrike" noProof="1"/>
              <a:t>第四级</a:t>
            </a:r>
            <a:endParaRPr lang="zh-CN" altLang="en-US" strike="noStrike" noProof="1"/>
          </a:p>
          <a:p>
            <a:pPr lvl="4" fontAlgn="auto"/>
            <a:r>
              <a:rPr lang="zh-CN" altLang="en-US" strike="noStrike" noProof="1"/>
              <a:t>第五级</a:t>
            </a:r>
            <a:endParaRPr lang="zh-CN" altLang="en-US" strike="noStrike" noProof="1"/>
          </a:p>
        </p:txBody>
      </p:sp>
      <p:sp>
        <p:nvSpPr>
          <p:cNvPr id="5" name="日期占位符 4"/>
          <p:cNvSpPr>
            <a:spLocks noGrp="1"/>
          </p:cNvSpPr>
          <p:nvPr>
            <p:ph type="dt" sz="half" idx="10"/>
          </p:nvPr>
        </p:nvSpPr>
        <p:spPr/>
        <p:txBody>
          <a:bodyPr/>
          <a:lstStyle>
            <a:lvl1pPr>
              <a:defRPr>
                <a:latin typeface="微软雅黑" panose="020B0503020204020204" pitchFamily="34" charset="-122"/>
                <a:ea typeface="微软雅黑" panose="020B0503020204020204" pitchFamily="34" charset="-122"/>
              </a:defRPr>
            </a:lvl1pPr>
          </a:lstStyle>
          <a:p>
            <a:pPr fontAlgn="auto"/>
            <a:fld id="{85FA10BB-AEF7-4DF5-9E16-392E58035930}" type="datetimeFigureOut">
              <a:rPr lang="zh-CN" altLang="en-US" strike="noStrike" noProof="1" smtClean="0">
                <a:cs typeface="+mn-cs"/>
              </a:rPr>
            </a:fld>
            <a:endParaRPr lang="zh-CN" altLang="en-US" strike="noStrike" noProof="1"/>
          </a:p>
        </p:txBody>
      </p:sp>
      <p:sp>
        <p:nvSpPr>
          <p:cNvPr id="6" name="页脚占位符 5"/>
          <p:cNvSpPr>
            <a:spLocks noGrp="1"/>
          </p:cNvSpPr>
          <p:nvPr>
            <p:ph type="ftr" sz="quarter" idx="11"/>
          </p:nvPr>
        </p:nvSpPr>
        <p:spPr/>
        <p:txBody>
          <a:bodyPr/>
          <a:lstStyle>
            <a:lvl1pPr>
              <a:defRPr>
                <a:latin typeface="微软雅黑" panose="020B0503020204020204" pitchFamily="34" charset="-122"/>
                <a:ea typeface="微软雅黑" panose="020B0503020204020204" pitchFamily="34" charset="-122"/>
              </a:defRPr>
            </a:lvl1pPr>
          </a:lstStyle>
          <a:p>
            <a:pPr fontAlgn="auto"/>
            <a:endParaRPr lang="zh-CN" altLang="en-US" strike="noStrike" noProof="1"/>
          </a:p>
        </p:txBody>
      </p:sp>
      <p:sp>
        <p:nvSpPr>
          <p:cNvPr id="7" name="灯片编号占位符 6"/>
          <p:cNvSpPr>
            <a:spLocks noGrp="1"/>
          </p:cNvSpPr>
          <p:nvPr>
            <p:ph type="sldNum" sz="quarter" idx="12"/>
          </p:nvPr>
        </p:nvSpPr>
        <p:spPr/>
        <p:txBody>
          <a:bodyPr/>
          <a:lstStyle>
            <a:lvl1pPr>
              <a:defRPr>
                <a:latin typeface="微软雅黑" panose="020B0503020204020204" pitchFamily="34" charset="-122"/>
                <a:ea typeface="微软雅黑" panose="020B0503020204020204" pitchFamily="34" charset="-122"/>
              </a:defRPr>
            </a:lvl1pPr>
          </a:lstStyle>
          <a:p>
            <a:pPr fontAlgn="auto"/>
            <a:fld id="{36AF9F84-AD12-4AA1-B1AA-EB202EA49B5E}" type="slidenum">
              <a:rPr lang="zh-CN" altLang="en-US" strike="noStrike" noProof="1" smtClean="0">
                <a:cs typeface="+mn-cs"/>
              </a:rPr>
            </a:fld>
            <a:endParaRPr lang="zh-CN" altLang="en-US" strike="noStrike" noProof="1"/>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10" name="图片 20"/>
          <p:cNvPicPr>
            <a:picLocks noChangeAspect="1"/>
          </p:cNvPicPr>
          <p:nvPr userDrawn="1"/>
        </p:nvPicPr>
        <p:blipFill>
          <a:blip r:embed="rId2"/>
          <a:stretch>
            <a:fillRect/>
          </a:stretch>
        </p:blipFill>
        <p:spPr>
          <a:xfrm>
            <a:off x="-42862" y="6276975"/>
            <a:ext cx="12238037" cy="608013"/>
          </a:xfrm>
          <a:prstGeom prst="rect">
            <a:avLst/>
          </a:prstGeom>
          <a:noFill/>
          <a:ln w="9525">
            <a:noFill/>
          </a:ln>
        </p:spPr>
      </p:pic>
      <p:sp>
        <p:nvSpPr>
          <p:cNvPr id="11" name="Text Box 12"/>
          <p:cNvSpPr txBox="1">
            <a:spLocks noChangeArrowheads="1"/>
          </p:cNvSpPr>
          <p:nvPr userDrawn="1"/>
        </p:nvSpPr>
        <p:spPr bwMode="auto">
          <a:xfrm>
            <a:off x="6959302" y="478868"/>
            <a:ext cx="5184576" cy="47705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fontAlgn="auto"/>
            <a:r>
              <a:rPr lang="zh-CN" altLang="en-US" sz="1600" strike="noStrike" spc="300" noProof="1">
                <a:gradFill>
                  <a:gsLst>
                    <a:gs pos="0">
                      <a:srgbClr val="C00000"/>
                    </a:gs>
                    <a:gs pos="100000">
                      <a:srgbClr val="FF0000"/>
                    </a:gs>
                  </a:gsLst>
                  <a:lin ang="3600000" scaled="0"/>
                </a:gradFill>
                <a:latin typeface="方正粗宋简体" panose="03000509000000000000" pitchFamily="65" charset="-122"/>
                <a:ea typeface="方正粗宋简体" panose="03000509000000000000" pitchFamily="65" charset="-122"/>
                <a:cs typeface="+mn-cs"/>
              </a:rPr>
              <a:t>十九大最新版</a:t>
            </a:r>
            <a:r>
              <a:rPr lang="zh-CN" altLang="en-US" sz="2500" strike="noStrike" spc="0" noProof="1">
                <a:gradFill>
                  <a:gsLst>
                    <a:gs pos="0">
                      <a:srgbClr val="C00000"/>
                    </a:gs>
                    <a:gs pos="100000">
                      <a:srgbClr val="FF0000"/>
                    </a:gs>
                  </a:gsLst>
                  <a:lin ang="3600000" scaled="0"/>
                </a:gradFill>
                <a:latin typeface="方正粗宋简体" panose="03000509000000000000" pitchFamily="65" charset="-122"/>
                <a:ea typeface="方正粗宋简体" panose="03000509000000000000" pitchFamily="65" charset="-122"/>
                <a:cs typeface="+mn-cs"/>
              </a:rPr>
              <a:t>中国共产党章程</a:t>
            </a:r>
            <a:r>
              <a:rPr lang="zh-CN" altLang="en-US" sz="1600" strike="noStrike" spc="300" noProof="1">
                <a:gradFill>
                  <a:gsLst>
                    <a:gs pos="0">
                      <a:srgbClr val="C00000"/>
                    </a:gs>
                    <a:gs pos="100000">
                      <a:srgbClr val="FF0000"/>
                    </a:gs>
                  </a:gsLst>
                  <a:lin ang="3600000" scaled="0"/>
                </a:gradFill>
                <a:latin typeface="方正粗宋简体" panose="03000509000000000000" pitchFamily="65" charset="-122"/>
                <a:ea typeface="方正粗宋简体" panose="03000509000000000000" pitchFamily="65" charset="-122"/>
                <a:cs typeface="+mn-cs"/>
              </a:rPr>
              <a:t>（修订版）</a:t>
            </a:r>
            <a:endParaRPr lang="zh-CN" altLang="en-US" sz="2000" strike="noStrike" spc="300" noProof="1">
              <a:gradFill>
                <a:gsLst>
                  <a:gs pos="0">
                    <a:srgbClr val="C00000"/>
                  </a:gs>
                  <a:gs pos="100000">
                    <a:srgbClr val="FF0000"/>
                  </a:gs>
                </a:gsLst>
                <a:lin ang="3600000" scaled="0"/>
              </a:gradFill>
              <a:latin typeface="方正粗宋简体" panose="03000509000000000000" pitchFamily="65" charset="-122"/>
              <a:ea typeface="方正粗宋简体" panose="03000509000000000000" pitchFamily="65" charset="-122"/>
            </a:endParaRPr>
          </a:p>
        </p:txBody>
      </p:sp>
      <p:sp>
        <p:nvSpPr>
          <p:cNvPr id="2" name="日期占位符 1"/>
          <p:cNvSpPr>
            <a:spLocks noGrp="1"/>
          </p:cNvSpPr>
          <p:nvPr>
            <p:ph type="dt" sz="half" idx="10"/>
          </p:nvPr>
        </p:nvSpPr>
        <p:spPr/>
        <p:txBody>
          <a:bodyPr/>
          <a:lstStyle/>
          <a:p>
            <a:pPr fontAlgn="auto"/>
            <a:fld id="{85FA10BB-AEF7-4DF5-9E16-392E58035930}" type="datetimeFigureOut">
              <a:rPr lang="zh-CN" altLang="en-US" strike="noStrike" noProof="1" smtClean="0">
                <a:latin typeface="+mn-lt"/>
                <a:ea typeface="+mn-ea"/>
                <a:cs typeface="+mn-cs"/>
              </a:rPr>
            </a:fld>
            <a:endParaRPr lang="zh-CN" altLang="en-US" strike="noStrike" noProof="1"/>
          </a:p>
        </p:txBody>
      </p:sp>
      <p:sp>
        <p:nvSpPr>
          <p:cNvPr id="3" name="页脚占位符 2"/>
          <p:cNvSpPr>
            <a:spLocks noGrp="1"/>
          </p:cNvSpPr>
          <p:nvPr>
            <p:ph type="ftr" sz="quarter" idx="11"/>
          </p:nvPr>
        </p:nvSpPr>
        <p:spPr/>
        <p:txBody>
          <a:bodyPr/>
          <a:lstStyle/>
          <a:p>
            <a:pPr fontAlgn="auto"/>
            <a:endParaRPr lang="zh-CN" altLang="en-US" strike="noStrike" noProof="1"/>
          </a:p>
        </p:txBody>
      </p:sp>
      <p:sp>
        <p:nvSpPr>
          <p:cNvPr id="4" name="灯片编号占位符 3"/>
          <p:cNvSpPr>
            <a:spLocks noGrp="1"/>
          </p:cNvSpPr>
          <p:nvPr>
            <p:ph type="sldNum" sz="quarter" idx="12"/>
          </p:nvPr>
        </p:nvSpPr>
        <p:spPr/>
        <p:txBody>
          <a:bodyPr/>
          <a:lstStyle/>
          <a:p>
            <a:pPr fontAlgn="auto"/>
            <a:fld id="{36AF9F84-AD12-4AA1-B1AA-EB202EA49B5E}" type="slidenum">
              <a:rPr lang="zh-CN" altLang="en-US" strike="noStrike" noProof="1" smtClean="0">
                <a:latin typeface="+mn-lt"/>
                <a:ea typeface="+mn-ea"/>
                <a:cs typeface="+mn-cs"/>
              </a:rPr>
            </a:fld>
            <a:endParaRPr lang="zh-CN" altLang="en-US" strike="noStrike" noProof="1"/>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1000"/>
                                        <p:tgtEl>
                                          <p:spTgt spid="10"/>
                                        </p:tgtEl>
                                      </p:cBhvr>
                                    </p:animEffect>
                                    <p:anim calcmode="lin" valueType="num">
                                      <p:cBhvr>
                                        <p:cTn id="12" dur="1000" fill="hold"/>
                                        <p:tgtEl>
                                          <p:spTgt spid="10"/>
                                        </p:tgtEl>
                                        <p:attrNameLst>
                                          <p:attrName>ppt_x</p:attrName>
                                        </p:attrNameLst>
                                      </p:cBhvr>
                                      <p:tavLst>
                                        <p:tav tm="0">
                                          <p:val>
                                            <p:strVal val="#ppt_x"/>
                                          </p:val>
                                        </p:tav>
                                        <p:tav tm="100000">
                                          <p:val>
                                            <p:strVal val="#ppt_x"/>
                                          </p:val>
                                        </p:tav>
                                      </p:tavLst>
                                    </p:anim>
                                    <p:anim calcmode="lin" valueType="num">
                                      <p:cBhvr>
                                        <p:cTn id="1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ldLvl="0" animBg="1"/>
    </p:bld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auto"/>
            <a:r>
              <a:rPr lang="zh-CN" altLang="en-US" strike="noStrike" noProof="1"/>
              <a:t>单击此处编辑母版标题样式</a:t>
            </a:r>
            <a:endParaRPr lang="zh-CN" altLang="en-US" strike="noStrike" noProof="1"/>
          </a:p>
        </p:txBody>
      </p:sp>
      <p:sp>
        <p:nvSpPr>
          <p:cNvPr id="3" name="日期占位符 2"/>
          <p:cNvSpPr>
            <a:spLocks noGrp="1"/>
          </p:cNvSpPr>
          <p:nvPr>
            <p:ph type="dt" sz="half" idx="10"/>
          </p:nvPr>
        </p:nvSpPr>
        <p:spPr/>
        <p:txBody>
          <a:bodyPr/>
          <a:lstStyle/>
          <a:p>
            <a:pPr fontAlgn="auto"/>
            <a:fld id="{85FA10BB-AEF7-4DF5-9E16-392E58035930}" type="datetimeFigureOut">
              <a:rPr lang="zh-CN" altLang="en-US" strike="noStrike" noProof="1" smtClean="0">
                <a:latin typeface="+mn-lt"/>
                <a:ea typeface="+mn-ea"/>
                <a:cs typeface="+mn-cs"/>
              </a:rPr>
            </a:fld>
            <a:endParaRPr lang="zh-CN" altLang="en-US" strike="noStrike" noProof="1"/>
          </a:p>
        </p:txBody>
      </p:sp>
      <p:sp>
        <p:nvSpPr>
          <p:cNvPr id="4" name="页脚占位符 3"/>
          <p:cNvSpPr>
            <a:spLocks noGrp="1"/>
          </p:cNvSpPr>
          <p:nvPr>
            <p:ph type="ftr" sz="quarter" idx="11"/>
          </p:nvPr>
        </p:nvSpPr>
        <p:spPr/>
        <p:txBody>
          <a:bodyPr/>
          <a:lstStyle/>
          <a:p>
            <a:pPr fontAlgn="auto"/>
            <a:endParaRPr lang="zh-CN" altLang="en-US" strike="noStrike" noProof="1"/>
          </a:p>
        </p:txBody>
      </p:sp>
      <p:sp>
        <p:nvSpPr>
          <p:cNvPr id="5" name="灯片编号占位符 4"/>
          <p:cNvSpPr>
            <a:spLocks noGrp="1"/>
          </p:cNvSpPr>
          <p:nvPr>
            <p:ph type="sldNum" sz="quarter" idx="12"/>
          </p:nvPr>
        </p:nvSpPr>
        <p:spPr/>
        <p:txBody>
          <a:bodyPr/>
          <a:lstStyle/>
          <a:p>
            <a:pPr fontAlgn="auto"/>
            <a:fld id="{36AF9F84-AD12-4AA1-B1AA-EB202EA49B5E}" type="slidenum">
              <a:rPr lang="zh-CN" altLang="en-US" strike="noStrike" noProof="1" smtClean="0">
                <a:latin typeface="+mn-lt"/>
                <a:ea typeface="+mn-ea"/>
                <a:cs typeface="+mn-cs"/>
              </a:rPr>
            </a:fld>
            <a:endParaRPr lang="zh-CN" altLang="en-US" strike="noStrike" noProof="1"/>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空白">
    <p:spTree>
      <p:nvGrpSpPr>
        <p:cNvPr id="1" name=""/>
        <p:cNvGrpSpPr/>
        <p:nvPr/>
      </p:nvGrpSpPr>
      <p:grpSpPr>
        <a:xfrm>
          <a:off x="0" y="0"/>
          <a:ext cx="0" cy="0"/>
          <a:chOff x="0" y="0"/>
          <a:chExt cx="0" cy="0"/>
        </a:xfrm>
      </p:grpSpPr>
      <p:pic>
        <p:nvPicPr>
          <p:cNvPr id="25" name="图片 20"/>
          <p:cNvPicPr>
            <a:picLocks noChangeAspect="1"/>
          </p:cNvPicPr>
          <p:nvPr userDrawn="1"/>
        </p:nvPicPr>
        <p:blipFill>
          <a:blip r:embed="rId2"/>
          <a:stretch>
            <a:fillRect/>
          </a:stretch>
        </p:blipFill>
        <p:spPr>
          <a:xfrm>
            <a:off x="-42862" y="6276975"/>
            <a:ext cx="12238037" cy="608013"/>
          </a:xfrm>
          <a:prstGeom prst="rect">
            <a:avLst/>
          </a:prstGeom>
          <a:noFill/>
          <a:ln w="9525">
            <a:noFill/>
          </a:ln>
        </p:spPr>
      </p:pic>
      <p:sp>
        <p:nvSpPr>
          <p:cNvPr id="19" name="圆角矩形 6"/>
          <p:cNvSpPr/>
          <p:nvPr/>
        </p:nvSpPr>
        <p:spPr>
          <a:xfrm>
            <a:off x="387350" y="479425"/>
            <a:ext cx="6283325" cy="431800"/>
          </a:xfrm>
          <a:prstGeom prst="roundRect">
            <a:avLst>
              <a:gd name="adj" fmla="val 50000"/>
            </a:avLst>
          </a:prstGeom>
          <a:gradFill>
            <a:gsLst>
              <a:gs pos="0">
                <a:srgbClr val="C00000"/>
              </a:gs>
              <a:gs pos="100000">
                <a:srgbClr val="FF0000"/>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zh-CN" altLang="en-US" strike="noStrike" noProof="1"/>
          </a:p>
        </p:txBody>
      </p:sp>
      <p:sp>
        <p:nvSpPr>
          <p:cNvPr id="21" name="Text Box 12"/>
          <p:cNvSpPr txBox="1">
            <a:spLocks noChangeArrowheads="1"/>
          </p:cNvSpPr>
          <p:nvPr userDrawn="1"/>
        </p:nvSpPr>
        <p:spPr bwMode="auto">
          <a:xfrm>
            <a:off x="6959302" y="478868"/>
            <a:ext cx="5184576" cy="47705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fontAlgn="auto"/>
            <a:r>
              <a:rPr lang="zh-CN" altLang="en-US" sz="1600" strike="noStrike" spc="300" noProof="1">
                <a:gradFill>
                  <a:gsLst>
                    <a:gs pos="0">
                      <a:srgbClr val="C00000"/>
                    </a:gs>
                    <a:gs pos="100000">
                      <a:srgbClr val="FF0000"/>
                    </a:gs>
                  </a:gsLst>
                  <a:lin ang="3600000" scaled="0"/>
                </a:gradFill>
                <a:latin typeface="方正粗宋简体" panose="03000509000000000000" pitchFamily="65" charset="-122"/>
                <a:ea typeface="方正粗宋简体" panose="03000509000000000000" pitchFamily="65" charset="-122"/>
                <a:cs typeface="+mn-cs"/>
              </a:rPr>
              <a:t>十九大最新版</a:t>
            </a:r>
            <a:r>
              <a:rPr lang="zh-CN" altLang="en-US" sz="2500" strike="noStrike" spc="0" noProof="1">
                <a:gradFill>
                  <a:gsLst>
                    <a:gs pos="0">
                      <a:srgbClr val="C00000"/>
                    </a:gs>
                    <a:gs pos="100000">
                      <a:srgbClr val="FF0000"/>
                    </a:gs>
                  </a:gsLst>
                  <a:lin ang="3600000" scaled="0"/>
                </a:gradFill>
                <a:latin typeface="方正粗宋简体" panose="03000509000000000000" pitchFamily="65" charset="-122"/>
                <a:ea typeface="方正粗宋简体" panose="03000509000000000000" pitchFamily="65" charset="-122"/>
                <a:cs typeface="+mn-cs"/>
              </a:rPr>
              <a:t>中国共产党章程</a:t>
            </a:r>
            <a:r>
              <a:rPr lang="zh-CN" altLang="en-US" sz="1600" strike="noStrike" spc="300" noProof="1">
                <a:gradFill>
                  <a:gsLst>
                    <a:gs pos="0">
                      <a:srgbClr val="C00000"/>
                    </a:gs>
                    <a:gs pos="100000">
                      <a:srgbClr val="FF0000"/>
                    </a:gs>
                  </a:gsLst>
                  <a:lin ang="3600000" scaled="0"/>
                </a:gradFill>
                <a:latin typeface="方正粗宋简体" panose="03000509000000000000" pitchFamily="65" charset="-122"/>
                <a:ea typeface="方正粗宋简体" panose="03000509000000000000" pitchFamily="65" charset="-122"/>
                <a:cs typeface="+mn-cs"/>
              </a:rPr>
              <a:t>（修订版）</a:t>
            </a:r>
            <a:endParaRPr lang="zh-CN" altLang="en-US" sz="2000" strike="noStrike" spc="300" noProof="1">
              <a:gradFill>
                <a:gsLst>
                  <a:gs pos="0">
                    <a:srgbClr val="C00000"/>
                  </a:gs>
                  <a:gs pos="100000">
                    <a:srgbClr val="FF0000"/>
                  </a:gs>
                </a:gsLst>
                <a:lin ang="3600000" scaled="0"/>
              </a:gradFill>
              <a:latin typeface="方正粗宋简体" panose="03000509000000000000" pitchFamily="65" charset="-122"/>
              <a:ea typeface="方正粗宋简体" panose="03000509000000000000" pitchFamily="65" charset="-122"/>
            </a:endParaRPr>
          </a:p>
        </p:txBody>
      </p:sp>
      <p:pic>
        <p:nvPicPr>
          <p:cNvPr id="22" name="Picture 8" descr="黄色的党徵"/>
          <p:cNvPicPr>
            <a:picLocks noChangeAspect="1" noChangeArrowheads="1"/>
          </p:cNvPicPr>
          <p:nvPr userDrawn="1"/>
        </p:nvPicPr>
        <p:blipFill>
          <a:blip r:embed="rId3"/>
          <a:srcRect/>
          <a:stretch>
            <a:fillRect/>
          </a:stretch>
        </p:blipFill>
        <p:spPr bwMode="auto">
          <a:xfrm>
            <a:off x="315913" y="47625"/>
            <a:ext cx="1008063" cy="863600"/>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日期占位符 1"/>
          <p:cNvSpPr>
            <a:spLocks noGrp="1"/>
          </p:cNvSpPr>
          <p:nvPr>
            <p:ph type="dt" sz="half" idx="10"/>
          </p:nvPr>
        </p:nvSpPr>
        <p:spPr/>
        <p:txBody>
          <a:bodyPr/>
          <a:lstStyle/>
          <a:p>
            <a:pPr fontAlgn="auto"/>
            <a:fld id="{85FA10BB-AEF7-4DF5-9E16-392E58035930}" type="datetimeFigureOut">
              <a:rPr lang="zh-CN" altLang="en-US" strike="noStrike" noProof="1" smtClean="0">
                <a:latin typeface="+mn-lt"/>
                <a:ea typeface="+mn-ea"/>
                <a:cs typeface="+mn-cs"/>
              </a:rPr>
            </a:fld>
            <a:endParaRPr lang="zh-CN" altLang="en-US" strike="noStrike" noProof="1"/>
          </a:p>
        </p:txBody>
      </p:sp>
      <p:sp>
        <p:nvSpPr>
          <p:cNvPr id="3" name="页脚占位符 2"/>
          <p:cNvSpPr>
            <a:spLocks noGrp="1"/>
          </p:cNvSpPr>
          <p:nvPr>
            <p:ph type="ftr" sz="quarter" idx="11"/>
          </p:nvPr>
        </p:nvSpPr>
        <p:spPr/>
        <p:txBody>
          <a:bodyPr/>
          <a:lstStyle/>
          <a:p>
            <a:pPr fontAlgn="auto"/>
            <a:endParaRPr lang="zh-CN" altLang="en-US" strike="noStrike" noProof="1"/>
          </a:p>
        </p:txBody>
      </p:sp>
      <p:sp>
        <p:nvSpPr>
          <p:cNvPr id="4" name="灯片编号占位符 3"/>
          <p:cNvSpPr>
            <a:spLocks noGrp="1"/>
          </p:cNvSpPr>
          <p:nvPr>
            <p:ph type="sldNum" sz="quarter" idx="12"/>
          </p:nvPr>
        </p:nvSpPr>
        <p:spPr/>
        <p:txBody>
          <a:bodyPr/>
          <a:lstStyle/>
          <a:p>
            <a:pPr fontAlgn="auto"/>
            <a:fld id="{36AF9F84-AD12-4AA1-B1AA-EB202EA49B5E}" type="slidenum">
              <a:rPr lang="zh-CN" altLang="en-US" strike="noStrike" noProof="1" smtClean="0">
                <a:latin typeface="+mn-lt"/>
                <a:ea typeface="+mn-ea"/>
                <a:cs typeface="+mn-cs"/>
              </a:rPr>
            </a:fld>
            <a:endParaRPr lang="zh-CN" altLang="en-US" strike="noStrike" noProof="1"/>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500"/>
                                        <p:tgtEl>
                                          <p:spTgt spid="2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fade">
                                      <p:cBhvr>
                                        <p:cTn id="11" dur="500"/>
                                        <p:tgtEl>
                                          <p:spTgt spid="21"/>
                                        </p:tgtEl>
                                      </p:cBhvr>
                                    </p:animEffect>
                                  </p:childTnLst>
                                </p:cTn>
                              </p:par>
                            </p:childTnLst>
                          </p:cTn>
                        </p:par>
                        <p:par>
                          <p:cTn id="12" fill="hold">
                            <p:stCondLst>
                              <p:cond delay="1000"/>
                            </p:stCondLst>
                            <p:childTnLst>
                              <p:par>
                                <p:cTn id="13" presetID="42" presetClass="entr" presetSubtype="0" fill="hold" nodeType="after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fade">
                                      <p:cBhvr>
                                        <p:cTn id="15" dur="1000"/>
                                        <p:tgtEl>
                                          <p:spTgt spid="25"/>
                                        </p:tgtEl>
                                      </p:cBhvr>
                                    </p:animEffect>
                                    <p:anim calcmode="lin" valueType="num">
                                      <p:cBhvr>
                                        <p:cTn id="16" dur="1000" fill="hold"/>
                                        <p:tgtEl>
                                          <p:spTgt spid="25"/>
                                        </p:tgtEl>
                                        <p:attrNameLst>
                                          <p:attrName>ppt_x</p:attrName>
                                        </p:attrNameLst>
                                      </p:cBhvr>
                                      <p:tavLst>
                                        <p:tav tm="0">
                                          <p:val>
                                            <p:strVal val="#ppt_x"/>
                                          </p:val>
                                        </p:tav>
                                        <p:tav tm="100000">
                                          <p:val>
                                            <p:strVal val="#ppt_x"/>
                                          </p:val>
                                        </p:tav>
                                      </p:tavLst>
                                    </p:anim>
                                    <p:anim calcmode="lin" valueType="num">
                                      <p:cBhvr>
                                        <p:cTn id="17"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bldLvl="0" animBg="1"/>
    </p:bld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521" y="273050"/>
            <a:ext cx="4010562" cy="1162050"/>
          </a:xfrm>
        </p:spPr>
        <p:txBody>
          <a:bodyPr anchor="b"/>
          <a:lstStyle>
            <a:lvl1pPr algn="l">
              <a:defRPr sz="2000" b="1"/>
            </a:lvl1pPr>
          </a:lstStyle>
          <a:p>
            <a:pPr fontAlgn="auto"/>
            <a:r>
              <a:rPr lang="zh-CN" altLang="en-US" strike="noStrike" noProof="1"/>
              <a:t>单击此处编辑母版标题样式</a:t>
            </a:r>
            <a:endParaRPr lang="zh-CN" altLang="en-US" strike="noStrike" noProof="1"/>
          </a:p>
        </p:txBody>
      </p:sp>
      <p:sp>
        <p:nvSpPr>
          <p:cNvPr id="3" name="内容占位符 2"/>
          <p:cNvSpPr>
            <a:spLocks noGrp="1"/>
          </p:cNvSpPr>
          <p:nvPr>
            <p:ph idx="1"/>
          </p:nvPr>
        </p:nvSpPr>
        <p:spPr>
          <a:xfrm>
            <a:off x="4766113" y="273051"/>
            <a:ext cx="681477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fontAlgn="auto"/>
            <a:r>
              <a:rPr lang="zh-CN" altLang="en-US" strike="noStrike" noProof="1"/>
              <a:t>单击此处编辑母版文本样式</a:t>
            </a:r>
            <a:endParaRPr lang="zh-CN" altLang="en-US" strike="noStrike" noProof="1"/>
          </a:p>
          <a:p>
            <a:pPr lvl="1" fontAlgn="auto"/>
            <a:r>
              <a:rPr lang="zh-CN" altLang="en-US" strike="noStrike" noProof="1"/>
              <a:t>第二级</a:t>
            </a:r>
            <a:endParaRPr lang="zh-CN" altLang="en-US" strike="noStrike" noProof="1"/>
          </a:p>
          <a:p>
            <a:pPr lvl="2" fontAlgn="auto"/>
            <a:r>
              <a:rPr lang="zh-CN" altLang="en-US" strike="noStrike" noProof="1"/>
              <a:t>第三级</a:t>
            </a:r>
            <a:endParaRPr lang="zh-CN" altLang="en-US" strike="noStrike" noProof="1"/>
          </a:p>
          <a:p>
            <a:pPr lvl="3" fontAlgn="auto"/>
            <a:r>
              <a:rPr lang="zh-CN" altLang="en-US" strike="noStrike" noProof="1"/>
              <a:t>第四级</a:t>
            </a:r>
            <a:endParaRPr lang="zh-CN" altLang="en-US" strike="noStrike" noProof="1"/>
          </a:p>
          <a:p>
            <a:pPr lvl="4" fontAlgn="auto"/>
            <a:r>
              <a:rPr lang="zh-CN" altLang="en-US" strike="noStrike" noProof="1"/>
              <a:t>第五级</a:t>
            </a:r>
            <a:endParaRPr lang="zh-CN" altLang="en-US" strike="noStrike" noProof="1"/>
          </a:p>
        </p:txBody>
      </p:sp>
      <p:sp>
        <p:nvSpPr>
          <p:cNvPr id="4" name="文本占位符 3"/>
          <p:cNvSpPr>
            <a:spLocks noGrp="1"/>
          </p:cNvSpPr>
          <p:nvPr>
            <p:ph type="body" sz="half" idx="2"/>
          </p:nvPr>
        </p:nvSpPr>
        <p:spPr>
          <a:xfrm>
            <a:off x="609521" y="1435101"/>
            <a:ext cx="4010562"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fontAlgn="auto"/>
            <a:r>
              <a:rPr lang="zh-CN" altLang="en-US" strike="noStrike" noProof="1"/>
              <a:t>单击此处编辑母版文本样式</a:t>
            </a:r>
            <a:endParaRPr lang="zh-CN" altLang="en-US" strike="noStrike" noProof="1"/>
          </a:p>
        </p:txBody>
      </p:sp>
      <p:sp>
        <p:nvSpPr>
          <p:cNvPr id="5" name="日期占位符 4"/>
          <p:cNvSpPr>
            <a:spLocks noGrp="1"/>
          </p:cNvSpPr>
          <p:nvPr>
            <p:ph type="dt" sz="half" idx="10"/>
          </p:nvPr>
        </p:nvSpPr>
        <p:spPr/>
        <p:txBody>
          <a:bodyPr/>
          <a:lstStyle/>
          <a:p>
            <a:pPr fontAlgn="auto"/>
            <a:fld id="{85FA10BB-AEF7-4DF5-9E16-392E58035930}" type="datetimeFigureOut">
              <a:rPr lang="zh-CN" altLang="en-US" strike="noStrike" noProof="1" smtClean="0">
                <a:latin typeface="+mn-lt"/>
                <a:ea typeface="+mn-ea"/>
                <a:cs typeface="+mn-cs"/>
              </a:rPr>
            </a:fld>
            <a:endParaRPr lang="zh-CN" altLang="en-US" strike="noStrike" noProof="1"/>
          </a:p>
        </p:txBody>
      </p:sp>
      <p:sp>
        <p:nvSpPr>
          <p:cNvPr id="6" name="页脚占位符 5"/>
          <p:cNvSpPr>
            <a:spLocks noGrp="1"/>
          </p:cNvSpPr>
          <p:nvPr>
            <p:ph type="ftr" sz="quarter" idx="11"/>
          </p:nvPr>
        </p:nvSpPr>
        <p:spPr/>
        <p:txBody>
          <a:bodyPr/>
          <a:lstStyle/>
          <a:p>
            <a:pPr fontAlgn="auto"/>
            <a:endParaRPr lang="zh-CN" altLang="en-US" strike="noStrike" noProof="1"/>
          </a:p>
        </p:txBody>
      </p:sp>
      <p:sp>
        <p:nvSpPr>
          <p:cNvPr id="7" name="灯片编号占位符 6"/>
          <p:cNvSpPr>
            <a:spLocks noGrp="1"/>
          </p:cNvSpPr>
          <p:nvPr>
            <p:ph type="sldNum" sz="quarter" idx="12"/>
          </p:nvPr>
        </p:nvSpPr>
        <p:spPr/>
        <p:txBody>
          <a:bodyPr/>
          <a:lstStyle/>
          <a:p>
            <a:pPr fontAlgn="auto"/>
            <a:fld id="{36AF9F84-AD12-4AA1-B1AA-EB202EA49B5E}" type="slidenum">
              <a:rPr lang="zh-CN" altLang="en-US" strike="noStrike" noProof="1" smtClean="0">
                <a:latin typeface="+mn-lt"/>
                <a:ea typeface="+mn-ea"/>
                <a:cs typeface="+mn-cs"/>
              </a:rPr>
            </a:fld>
            <a:endParaRPr lang="zh-CN" altLang="en-US" strike="noStrike" noProof="1"/>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406" y="4800600"/>
            <a:ext cx="7314248" cy="566738"/>
          </a:xfrm>
        </p:spPr>
        <p:txBody>
          <a:bodyPr anchor="b"/>
          <a:lstStyle>
            <a:lvl1pPr algn="l">
              <a:defRPr sz="2000" b="1"/>
            </a:lvl1pPr>
          </a:lstStyle>
          <a:p>
            <a:pPr fontAlgn="auto"/>
            <a:r>
              <a:rPr lang="zh-CN" altLang="en-US" strike="noStrike" noProof="1"/>
              <a:t>单击此处编辑母版标题样式</a:t>
            </a:r>
            <a:endParaRPr lang="zh-CN" altLang="en-US" strike="noStrike" noProof="1"/>
          </a:p>
        </p:txBody>
      </p:sp>
      <p:sp>
        <p:nvSpPr>
          <p:cNvPr id="3" name="图片占位符 2"/>
          <p:cNvSpPr>
            <a:spLocks noGrp="1"/>
          </p:cNvSpPr>
          <p:nvPr>
            <p:ph type="pic" idx="1"/>
          </p:nvPr>
        </p:nvSpPr>
        <p:spPr>
          <a:xfrm>
            <a:off x="2389406" y="612775"/>
            <a:ext cx="7314248"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fontAlgn="auto"/>
            <a:endParaRPr lang="zh-CN" altLang="en-US" strike="noStrike" noProof="1"/>
          </a:p>
        </p:txBody>
      </p:sp>
      <p:sp>
        <p:nvSpPr>
          <p:cNvPr id="4" name="文本占位符 3"/>
          <p:cNvSpPr>
            <a:spLocks noGrp="1"/>
          </p:cNvSpPr>
          <p:nvPr>
            <p:ph type="body" sz="half" idx="2"/>
          </p:nvPr>
        </p:nvSpPr>
        <p:spPr>
          <a:xfrm>
            <a:off x="2389406" y="5367338"/>
            <a:ext cx="7314248"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fontAlgn="auto"/>
            <a:r>
              <a:rPr lang="zh-CN" altLang="en-US" strike="noStrike" noProof="1"/>
              <a:t>单击此处编辑母版文本样式</a:t>
            </a:r>
            <a:endParaRPr lang="zh-CN" altLang="en-US" strike="noStrike" noProof="1"/>
          </a:p>
        </p:txBody>
      </p:sp>
      <p:sp>
        <p:nvSpPr>
          <p:cNvPr id="5" name="日期占位符 4"/>
          <p:cNvSpPr>
            <a:spLocks noGrp="1"/>
          </p:cNvSpPr>
          <p:nvPr>
            <p:ph type="dt" sz="half" idx="10"/>
          </p:nvPr>
        </p:nvSpPr>
        <p:spPr/>
        <p:txBody>
          <a:bodyPr/>
          <a:lstStyle/>
          <a:p>
            <a:pPr fontAlgn="auto"/>
            <a:fld id="{85FA10BB-AEF7-4DF5-9E16-392E58035930}" type="datetimeFigureOut">
              <a:rPr lang="zh-CN" altLang="en-US" strike="noStrike" noProof="1" smtClean="0">
                <a:latin typeface="+mn-lt"/>
                <a:ea typeface="+mn-ea"/>
                <a:cs typeface="+mn-cs"/>
              </a:rPr>
            </a:fld>
            <a:endParaRPr lang="zh-CN" altLang="en-US" strike="noStrike" noProof="1"/>
          </a:p>
        </p:txBody>
      </p:sp>
      <p:sp>
        <p:nvSpPr>
          <p:cNvPr id="6" name="页脚占位符 5"/>
          <p:cNvSpPr>
            <a:spLocks noGrp="1"/>
          </p:cNvSpPr>
          <p:nvPr>
            <p:ph type="ftr" sz="quarter" idx="11"/>
          </p:nvPr>
        </p:nvSpPr>
        <p:spPr/>
        <p:txBody>
          <a:bodyPr/>
          <a:lstStyle/>
          <a:p>
            <a:pPr fontAlgn="auto"/>
            <a:endParaRPr lang="zh-CN" altLang="en-US" strike="noStrike" noProof="1"/>
          </a:p>
        </p:txBody>
      </p:sp>
      <p:sp>
        <p:nvSpPr>
          <p:cNvPr id="7" name="灯片编号占位符 6"/>
          <p:cNvSpPr>
            <a:spLocks noGrp="1"/>
          </p:cNvSpPr>
          <p:nvPr>
            <p:ph type="sldNum" sz="quarter" idx="12"/>
          </p:nvPr>
        </p:nvSpPr>
        <p:spPr/>
        <p:txBody>
          <a:bodyPr/>
          <a:lstStyle/>
          <a:p>
            <a:pPr fontAlgn="auto"/>
            <a:fld id="{36AF9F84-AD12-4AA1-B1AA-EB202EA49B5E}" type="slidenum">
              <a:rPr lang="zh-CN" altLang="en-US" strike="noStrike" noProof="1" smtClean="0">
                <a:latin typeface="+mn-lt"/>
                <a:ea typeface="+mn-ea"/>
                <a:cs typeface="+mn-cs"/>
              </a:rPr>
            </a:fld>
            <a:endParaRPr lang="zh-CN" altLang="en-US" strike="noStrike" noProof="1"/>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auto"/>
            <a:r>
              <a:rPr lang="zh-CN" altLang="en-US" strike="noStrike" noProof="1"/>
              <a:t>单击此处编辑母版标题样式</a:t>
            </a:r>
            <a:endParaRPr lang="zh-CN" altLang="en-US" strike="noStrike" noProof="1"/>
          </a:p>
        </p:txBody>
      </p:sp>
      <p:sp>
        <p:nvSpPr>
          <p:cNvPr id="3" name="竖排文字占位符 2"/>
          <p:cNvSpPr>
            <a:spLocks noGrp="1"/>
          </p:cNvSpPr>
          <p:nvPr>
            <p:ph type="body" orient="vert" idx="1"/>
          </p:nvPr>
        </p:nvSpPr>
        <p:spPr/>
        <p:txBody>
          <a:bodyPr vert="eaVert"/>
          <a:lstStyle/>
          <a:p>
            <a:pPr lvl="0" fontAlgn="auto"/>
            <a:r>
              <a:rPr lang="zh-CN" altLang="en-US" strike="noStrike" noProof="1"/>
              <a:t>单击此处编辑母版文本样式</a:t>
            </a:r>
            <a:endParaRPr lang="zh-CN" altLang="en-US" strike="noStrike" noProof="1"/>
          </a:p>
          <a:p>
            <a:pPr lvl="1" fontAlgn="auto"/>
            <a:r>
              <a:rPr lang="zh-CN" altLang="en-US" strike="noStrike" noProof="1"/>
              <a:t>第二级</a:t>
            </a:r>
            <a:endParaRPr lang="zh-CN" altLang="en-US" strike="noStrike" noProof="1"/>
          </a:p>
          <a:p>
            <a:pPr lvl="2" fontAlgn="auto"/>
            <a:r>
              <a:rPr lang="zh-CN" altLang="en-US" strike="noStrike" noProof="1"/>
              <a:t>第三级</a:t>
            </a:r>
            <a:endParaRPr lang="zh-CN" altLang="en-US" strike="noStrike" noProof="1"/>
          </a:p>
          <a:p>
            <a:pPr lvl="3" fontAlgn="auto"/>
            <a:r>
              <a:rPr lang="zh-CN" altLang="en-US" strike="noStrike" noProof="1"/>
              <a:t>第四级</a:t>
            </a:r>
            <a:endParaRPr lang="zh-CN" altLang="en-US" strike="noStrike" noProof="1"/>
          </a:p>
          <a:p>
            <a:pPr lvl="4" fontAlgn="auto"/>
            <a:r>
              <a:rPr lang="zh-CN" altLang="en-US" strike="noStrike" noProof="1"/>
              <a:t>第五级</a:t>
            </a:r>
            <a:endParaRPr lang="zh-CN" altLang="en-US" strike="noStrike" noProof="1"/>
          </a:p>
        </p:txBody>
      </p:sp>
      <p:sp>
        <p:nvSpPr>
          <p:cNvPr id="4" name="日期占位符 3"/>
          <p:cNvSpPr>
            <a:spLocks noGrp="1"/>
          </p:cNvSpPr>
          <p:nvPr>
            <p:ph type="dt" sz="half" idx="10"/>
          </p:nvPr>
        </p:nvSpPr>
        <p:spPr/>
        <p:txBody>
          <a:bodyPr/>
          <a:lstStyle/>
          <a:p>
            <a:pPr fontAlgn="auto"/>
            <a:fld id="{85FA10BB-AEF7-4DF5-9E16-392E58035930}" type="datetimeFigureOut">
              <a:rPr lang="zh-CN" altLang="en-US" strike="noStrike" noProof="1" smtClean="0">
                <a:latin typeface="+mn-lt"/>
                <a:ea typeface="+mn-ea"/>
                <a:cs typeface="+mn-cs"/>
              </a:rPr>
            </a:fld>
            <a:endParaRPr lang="zh-CN" altLang="en-US" strike="noStrike" noProof="1"/>
          </a:p>
        </p:txBody>
      </p:sp>
      <p:sp>
        <p:nvSpPr>
          <p:cNvPr id="5" name="页脚占位符 4"/>
          <p:cNvSpPr>
            <a:spLocks noGrp="1"/>
          </p:cNvSpPr>
          <p:nvPr>
            <p:ph type="ftr" sz="quarter" idx="11"/>
          </p:nvPr>
        </p:nvSpPr>
        <p:spPr/>
        <p:txBody>
          <a:bodyPr/>
          <a:lstStyle/>
          <a:p>
            <a:pPr fontAlgn="auto"/>
            <a:endParaRPr lang="zh-CN" altLang="en-US" strike="noStrike" noProof="1"/>
          </a:p>
        </p:txBody>
      </p:sp>
      <p:sp>
        <p:nvSpPr>
          <p:cNvPr id="6" name="灯片编号占位符 5"/>
          <p:cNvSpPr>
            <a:spLocks noGrp="1"/>
          </p:cNvSpPr>
          <p:nvPr>
            <p:ph type="sldNum" sz="quarter" idx="12"/>
          </p:nvPr>
        </p:nvSpPr>
        <p:spPr/>
        <p:txBody>
          <a:bodyPr/>
          <a:lstStyle/>
          <a:p>
            <a:pPr fontAlgn="auto"/>
            <a:fld id="{36AF9F84-AD12-4AA1-B1AA-EB202EA49B5E}" type="slidenum">
              <a:rPr lang="zh-CN" altLang="en-US" strike="noStrike" noProof="1" smtClean="0">
                <a:latin typeface="+mn-lt"/>
                <a:ea typeface="+mn-ea"/>
                <a:cs typeface="+mn-cs"/>
              </a:rPr>
            </a:fld>
            <a:endParaRPr lang="zh-CN" altLang="en-US" strike="noStrike" noProof="1"/>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8049" y="274639"/>
            <a:ext cx="2742843" cy="5851525"/>
          </a:xfrm>
        </p:spPr>
        <p:txBody>
          <a:bodyPr vert="eaVert"/>
          <a:lstStyle/>
          <a:p>
            <a:pPr fontAlgn="auto"/>
            <a:r>
              <a:rPr lang="zh-CN" altLang="en-US" strike="noStrike" noProof="1"/>
              <a:t>单击此处编辑母版标题样式</a:t>
            </a:r>
            <a:endParaRPr lang="zh-CN" altLang="en-US" strike="noStrike" noProof="1"/>
          </a:p>
        </p:txBody>
      </p:sp>
      <p:sp>
        <p:nvSpPr>
          <p:cNvPr id="3" name="竖排文字占位符 2"/>
          <p:cNvSpPr>
            <a:spLocks noGrp="1"/>
          </p:cNvSpPr>
          <p:nvPr>
            <p:ph type="body" orient="vert" idx="1"/>
          </p:nvPr>
        </p:nvSpPr>
        <p:spPr>
          <a:xfrm>
            <a:off x="609521" y="274639"/>
            <a:ext cx="8025355" cy="5851525"/>
          </a:xfrm>
        </p:spPr>
        <p:txBody>
          <a:bodyPr vert="eaVert"/>
          <a:lstStyle/>
          <a:p>
            <a:pPr lvl="0" fontAlgn="auto"/>
            <a:r>
              <a:rPr lang="zh-CN" altLang="en-US" strike="noStrike" noProof="1"/>
              <a:t>单击此处编辑母版文本样式</a:t>
            </a:r>
            <a:endParaRPr lang="zh-CN" altLang="en-US" strike="noStrike" noProof="1"/>
          </a:p>
          <a:p>
            <a:pPr lvl="1" fontAlgn="auto"/>
            <a:r>
              <a:rPr lang="zh-CN" altLang="en-US" strike="noStrike" noProof="1"/>
              <a:t>第二级</a:t>
            </a:r>
            <a:endParaRPr lang="zh-CN" altLang="en-US" strike="noStrike" noProof="1"/>
          </a:p>
          <a:p>
            <a:pPr lvl="2" fontAlgn="auto"/>
            <a:r>
              <a:rPr lang="zh-CN" altLang="en-US" strike="noStrike" noProof="1"/>
              <a:t>第三级</a:t>
            </a:r>
            <a:endParaRPr lang="zh-CN" altLang="en-US" strike="noStrike" noProof="1"/>
          </a:p>
          <a:p>
            <a:pPr lvl="3" fontAlgn="auto"/>
            <a:r>
              <a:rPr lang="zh-CN" altLang="en-US" strike="noStrike" noProof="1"/>
              <a:t>第四级</a:t>
            </a:r>
            <a:endParaRPr lang="zh-CN" altLang="en-US" strike="noStrike" noProof="1"/>
          </a:p>
          <a:p>
            <a:pPr lvl="4" fontAlgn="auto"/>
            <a:r>
              <a:rPr lang="zh-CN" altLang="en-US" strike="noStrike" noProof="1"/>
              <a:t>第五级</a:t>
            </a:r>
            <a:endParaRPr lang="zh-CN" altLang="en-US" strike="noStrike" noProof="1"/>
          </a:p>
        </p:txBody>
      </p:sp>
      <p:sp>
        <p:nvSpPr>
          <p:cNvPr id="4" name="日期占位符 3"/>
          <p:cNvSpPr>
            <a:spLocks noGrp="1"/>
          </p:cNvSpPr>
          <p:nvPr>
            <p:ph type="dt" sz="half" idx="10"/>
          </p:nvPr>
        </p:nvSpPr>
        <p:spPr/>
        <p:txBody>
          <a:bodyPr/>
          <a:lstStyle/>
          <a:p>
            <a:pPr fontAlgn="auto"/>
            <a:fld id="{85FA10BB-AEF7-4DF5-9E16-392E58035930}" type="datetimeFigureOut">
              <a:rPr lang="zh-CN" altLang="en-US" strike="noStrike" noProof="1" smtClean="0">
                <a:latin typeface="+mn-lt"/>
                <a:ea typeface="+mn-ea"/>
                <a:cs typeface="+mn-cs"/>
              </a:rPr>
            </a:fld>
            <a:endParaRPr lang="zh-CN" altLang="en-US" strike="noStrike" noProof="1"/>
          </a:p>
        </p:txBody>
      </p:sp>
      <p:sp>
        <p:nvSpPr>
          <p:cNvPr id="5" name="页脚占位符 4"/>
          <p:cNvSpPr>
            <a:spLocks noGrp="1"/>
          </p:cNvSpPr>
          <p:nvPr>
            <p:ph type="ftr" sz="quarter" idx="11"/>
          </p:nvPr>
        </p:nvSpPr>
        <p:spPr/>
        <p:txBody>
          <a:bodyPr/>
          <a:lstStyle/>
          <a:p>
            <a:pPr fontAlgn="auto"/>
            <a:endParaRPr lang="zh-CN" altLang="en-US" strike="noStrike" noProof="1"/>
          </a:p>
        </p:txBody>
      </p:sp>
      <p:sp>
        <p:nvSpPr>
          <p:cNvPr id="6" name="灯片编号占位符 5"/>
          <p:cNvSpPr>
            <a:spLocks noGrp="1"/>
          </p:cNvSpPr>
          <p:nvPr>
            <p:ph type="sldNum" sz="quarter" idx="12"/>
          </p:nvPr>
        </p:nvSpPr>
        <p:spPr/>
        <p:txBody>
          <a:bodyPr/>
          <a:lstStyle/>
          <a:p>
            <a:pPr fontAlgn="auto"/>
            <a:fld id="{36AF9F84-AD12-4AA1-B1AA-EB202EA49B5E}" type="slidenum">
              <a:rPr lang="zh-CN" altLang="en-US" strike="noStrike" noProof="1" smtClean="0">
                <a:latin typeface="+mn-lt"/>
                <a:ea typeface="+mn-ea"/>
                <a:cs typeface="+mn-cs"/>
              </a:rPr>
            </a:fld>
            <a:endParaRPr lang="zh-CN" altLang="en-US" strike="noStrike" noProof="1"/>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atin typeface="微软雅黑" panose="020B0503020204020204" pitchFamily="34" charset="-122"/>
                <a:ea typeface="微软雅黑" panose="020B0503020204020204" pitchFamily="34" charset="-122"/>
              </a:defRPr>
            </a:lvl1pPr>
          </a:lstStyle>
          <a:p>
            <a:pPr fontAlgn="auto"/>
            <a:r>
              <a:rPr lang="zh-CN" altLang="en-US" strike="noStrike" noProof="1"/>
              <a:t>单击此处编辑母版标题样式</a:t>
            </a:r>
            <a:endParaRPr lang="zh-CN" altLang="en-US" strike="noStrike" noProof="1"/>
          </a:p>
        </p:txBody>
      </p:sp>
      <p:sp>
        <p:nvSpPr>
          <p:cNvPr id="3" name="内容占位符 2"/>
          <p:cNvSpPr>
            <a:spLocks noGrp="1"/>
          </p:cNvSpPr>
          <p:nvPr>
            <p:ph sz="half" idx="1"/>
          </p:nvPr>
        </p:nvSpPr>
        <p:spPr>
          <a:xfrm>
            <a:off x="609521" y="1600201"/>
            <a:ext cx="5384099" cy="4525963"/>
          </a:xfrm>
        </p:spPr>
        <p:txBody>
          <a:bodyPr/>
          <a:lstStyle>
            <a:lvl1pPr>
              <a:defRPr sz="2800">
                <a:latin typeface="微软雅黑" panose="020B0503020204020204" pitchFamily="34" charset="-122"/>
                <a:ea typeface="微软雅黑" panose="020B0503020204020204" pitchFamily="34" charset="-122"/>
              </a:defRPr>
            </a:lvl1pPr>
            <a:lvl2pPr>
              <a:defRPr sz="2400">
                <a:latin typeface="微软雅黑" panose="020B0503020204020204" pitchFamily="34" charset="-122"/>
                <a:ea typeface="微软雅黑" panose="020B0503020204020204" pitchFamily="34" charset="-122"/>
              </a:defRPr>
            </a:lvl2pPr>
            <a:lvl3pPr>
              <a:defRPr sz="2000">
                <a:latin typeface="微软雅黑" panose="020B0503020204020204" pitchFamily="34" charset="-122"/>
                <a:ea typeface="微软雅黑" panose="020B0503020204020204" pitchFamily="34" charset="-122"/>
              </a:defRPr>
            </a:lvl3pPr>
            <a:lvl4pPr>
              <a:defRPr sz="1800">
                <a:latin typeface="微软雅黑" panose="020B0503020204020204" pitchFamily="34" charset="-122"/>
                <a:ea typeface="微软雅黑" panose="020B0503020204020204" pitchFamily="34" charset="-122"/>
              </a:defRPr>
            </a:lvl4pPr>
            <a:lvl5pPr>
              <a:defRPr sz="1800">
                <a:latin typeface="微软雅黑" panose="020B0503020204020204" pitchFamily="34" charset="-122"/>
                <a:ea typeface="微软雅黑" panose="020B0503020204020204" pitchFamily="34" charset="-122"/>
              </a:defRPr>
            </a:lvl5pPr>
            <a:lvl6pPr>
              <a:defRPr sz="1800"/>
            </a:lvl6pPr>
            <a:lvl7pPr>
              <a:defRPr sz="1800"/>
            </a:lvl7pPr>
            <a:lvl8pPr>
              <a:defRPr sz="1800"/>
            </a:lvl8pPr>
            <a:lvl9pPr>
              <a:defRPr sz="1800"/>
            </a:lvl9pPr>
          </a:lstStyle>
          <a:p>
            <a:pPr lvl="0" fontAlgn="auto"/>
            <a:r>
              <a:rPr lang="zh-CN" altLang="en-US" strike="noStrike" noProof="1"/>
              <a:t>单击此处编辑母版文本样式</a:t>
            </a:r>
            <a:endParaRPr lang="zh-CN" altLang="en-US" strike="noStrike" noProof="1"/>
          </a:p>
          <a:p>
            <a:pPr lvl="1" fontAlgn="auto"/>
            <a:r>
              <a:rPr lang="zh-CN" altLang="en-US" strike="noStrike" noProof="1"/>
              <a:t>第二级</a:t>
            </a:r>
            <a:endParaRPr lang="zh-CN" altLang="en-US" strike="noStrike" noProof="1"/>
          </a:p>
          <a:p>
            <a:pPr lvl="2" fontAlgn="auto"/>
            <a:r>
              <a:rPr lang="zh-CN" altLang="en-US" strike="noStrike" noProof="1"/>
              <a:t>第三级</a:t>
            </a:r>
            <a:endParaRPr lang="zh-CN" altLang="en-US" strike="noStrike" noProof="1"/>
          </a:p>
          <a:p>
            <a:pPr lvl="3" fontAlgn="auto"/>
            <a:r>
              <a:rPr lang="zh-CN" altLang="en-US" strike="noStrike" noProof="1"/>
              <a:t>第四级</a:t>
            </a:r>
            <a:endParaRPr lang="zh-CN" altLang="en-US" strike="noStrike" noProof="1"/>
          </a:p>
          <a:p>
            <a:pPr lvl="4" fontAlgn="auto"/>
            <a:r>
              <a:rPr lang="zh-CN" altLang="en-US" strike="noStrike" noProof="1"/>
              <a:t>第五级</a:t>
            </a:r>
            <a:endParaRPr lang="zh-CN" altLang="en-US" strike="noStrike" noProof="1"/>
          </a:p>
        </p:txBody>
      </p:sp>
      <p:sp>
        <p:nvSpPr>
          <p:cNvPr id="4" name="内容占位符 3"/>
          <p:cNvSpPr>
            <a:spLocks noGrp="1"/>
          </p:cNvSpPr>
          <p:nvPr>
            <p:ph sz="half" idx="2"/>
          </p:nvPr>
        </p:nvSpPr>
        <p:spPr>
          <a:xfrm>
            <a:off x="6196793" y="1600201"/>
            <a:ext cx="5384099" cy="4525963"/>
          </a:xfrm>
        </p:spPr>
        <p:txBody>
          <a:bodyPr/>
          <a:lstStyle>
            <a:lvl1pPr>
              <a:defRPr sz="2800">
                <a:latin typeface="微软雅黑" panose="020B0503020204020204" pitchFamily="34" charset="-122"/>
                <a:ea typeface="微软雅黑" panose="020B0503020204020204" pitchFamily="34" charset="-122"/>
              </a:defRPr>
            </a:lvl1pPr>
            <a:lvl2pPr>
              <a:defRPr sz="2400">
                <a:latin typeface="微软雅黑" panose="020B0503020204020204" pitchFamily="34" charset="-122"/>
                <a:ea typeface="微软雅黑" panose="020B0503020204020204" pitchFamily="34" charset="-122"/>
              </a:defRPr>
            </a:lvl2pPr>
            <a:lvl3pPr>
              <a:defRPr sz="2000">
                <a:latin typeface="微软雅黑" panose="020B0503020204020204" pitchFamily="34" charset="-122"/>
                <a:ea typeface="微软雅黑" panose="020B0503020204020204" pitchFamily="34" charset="-122"/>
              </a:defRPr>
            </a:lvl3pPr>
            <a:lvl4pPr>
              <a:defRPr sz="1800">
                <a:latin typeface="微软雅黑" panose="020B0503020204020204" pitchFamily="34" charset="-122"/>
                <a:ea typeface="微软雅黑" panose="020B0503020204020204" pitchFamily="34" charset="-122"/>
              </a:defRPr>
            </a:lvl4pPr>
            <a:lvl5pPr>
              <a:defRPr sz="1800">
                <a:latin typeface="微软雅黑" panose="020B0503020204020204" pitchFamily="34" charset="-122"/>
                <a:ea typeface="微软雅黑" panose="020B0503020204020204" pitchFamily="34" charset="-122"/>
              </a:defRPr>
            </a:lvl5pPr>
            <a:lvl6pPr>
              <a:defRPr sz="1800"/>
            </a:lvl6pPr>
            <a:lvl7pPr>
              <a:defRPr sz="1800"/>
            </a:lvl7pPr>
            <a:lvl8pPr>
              <a:defRPr sz="1800"/>
            </a:lvl8pPr>
            <a:lvl9pPr>
              <a:defRPr sz="1800"/>
            </a:lvl9pPr>
          </a:lstStyle>
          <a:p>
            <a:pPr lvl="0" fontAlgn="auto"/>
            <a:r>
              <a:rPr lang="zh-CN" altLang="en-US" strike="noStrike" noProof="1"/>
              <a:t>单击此处编辑母版文本样式</a:t>
            </a:r>
            <a:endParaRPr lang="zh-CN" altLang="en-US" strike="noStrike" noProof="1"/>
          </a:p>
          <a:p>
            <a:pPr lvl="1" fontAlgn="auto"/>
            <a:r>
              <a:rPr lang="zh-CN" altLang="en-US" strike="noStrike" noProof="1"/>
              <a:t>第二级</a:t>
            </a:r>
            <a:endParaRPr lang="zh-CN" altLang="en-US" strike="noStrike" noProof="1"/>
          </a:p>
          <a:p>
            <a:pPr lvl="2" fontAlgn="auto"/>
            <a:r>
              <a:rPr lang="zh-CN" altLang="en-US" strike="noStrike" noProof="1"/>
              <a:t>第三级</a:t>
            </a:r>
            <a:endParaRPr lang="zh-CN" altLang="en-US" strike="noStrike" noProof="1"/>
          </a:p>
          <a:p>
            <a:pPr lvl="3" fontAlgn="auto"/>
            <a:r>
              <a:rPr lang="zh-CN" altLang="en-US" strike="noStrike" noProof="1"/>
              <a:t>第四级</a:t>
            </a:r>
            <a:endParaRPr lang="zh-CN" altLang="en-US" strike="noStrike" noProof="1"/>
          </a:p>
          <a:p>
            <a:pPr lvl="4" fontAlgn="auto"/>
            <a:r>
              <a:rPr lang="zh-CN" altLang="en-US" strike="noStrike" noProof="1"/>
              <a:t>第五级</a:t>
            </a:r>
            <a:endParaRPr lang="zh-CN" altLang="en-US" strike="noStrike" noProof="1"/>
          </a:p>
        </p:txBody>
      </p:sp>
      <p:sp>
        <p:nvSpPr>
          <p:cNvPr id="5" name="日期占位符 4"/>
          <p:cNvSpPr>
            <a:spLocks noGrp="1"/>
          </p:cNvSpPr>
          <p:nvPr>
            <p:ph type="dt" sz="half" idx="10"/>
          </p:nvPr>
        </p:nvSpPr>
        <p:spPr/>
        <p:txBody>
          <a:bodyPr/>
          <a:lstStyle>
            <a:lvl1pPr>
              <a:defRPr>
                <a:latin typeface="微软雅黑" panose="020B0503020204020204" pitchFamily="34" charset="-122"/>
                <a:ea typeface="微软雅黑" panose="020B0503020204020204" pitchFamily="34" charset="-122"/>
              </a:defRPr>
            </a:lvl1pPr>
          </a:lstStyle>
          <a:p>
            <a:pPr fontAlgn="auto"/>
            <a:fld id="{85FA10BB-AEF7-4DF5-9E16-392E58035930}" type="datetimeFigureOut">
              <a:rPr lang="zh-CN" altLang="en-US" strike="noStrike" noProof="1" smtClean="0">
                <a:cs typeface="+mn-cs"/>
              </a:rPr>
            </a:fld>
            <a:endParaRPr lang="zh-CN" altLang="en-US" strike="noStrike" noProof="1"/>
          </a:p>
        </p:txBody>
      </p:sp>
      <p:sp>
        <p:nvSpPr>
          <p:cNvPr id="6" name="页脚占位符 5"/>
          <p:cNvSpPr>
            <a:spLocks noGrp="1"/>
          </p:cNvSpPr>
          <p:nvPr>
            <p:ph type="ftr" sz="quarter" idx="11"/>
          </p:nvPr>
        </p:nvSpPr>
        <p:spPr/>
        <p:txBody>
          <a:bodyPr/>
          <a:lstStyle>
            <a:lvl1pPr>
              <a:defRPr>
                <a:latin typeface="微软雅黑" panose="020B0503020204020204" pitchFamily="34" charset="-122"/>
                <a:ea typeface="微软雅黑" panose="020B0503020204020204" pitchFamily="34" charset="-122"/>
              </a:defRPr>
            </a:lvl1pPr>
          </a:lstStyle>
          <a:p>
            <a:pPr fontAlgn="auto"/>
            <a:endParaRPr lang="zh-CN" altLang="en-US" strike="noStrike" noProof="1"/>
          </a:p>
        </p:txBody>
      </p:sp>
      <p:sp>
        <p:nvSpPr>
          <p:cNvPr id="7" name="灯片编号占位符 6"/>
          <p:cNvSpPr>
            <a:spLocks noGrp="1"/>
          </p:cNvSpPr>
          <p:nvPr>
            <p:ph type="sldNum" sz="quarter" idx="12"/>
          </p:nvPr>
        </p:nvSpPr>
        <p:spPr/>
        <p:txBody>
          <a:bodyPr/>
          <a:lstStyle>
            <a:lvl1pPr>
              <a:defRPr>
                <a:latin typeface="微软雅黑" panose="020B0503020204020204" pitchFamily="34" charset="-122"/>
                <a:ea typeface="微软雅黑" panose="020B0503020204020204" pitchFamily="34" charset="-122"/>
              </a:defRPr>
            </a:lvl1pPr>
          </a:lstStyle>
          <a:p>
            <a:pPr fontAlgn="auto"/>
            <a:fld id="{36AF9F84-AD12-4AA1-B1AA-EB202EA49B5E}" type="slidenum">
              <a:rPr lang="zh-CN" altLang="en-US" strike="noStrike" noProof="1" smtClean="0">
                <a:cs typeface="+mn-cs"/>
              </a:rPr>
            </a:fld>
            <a:endParaRPr lang="zh-CN" altLang="en-US" strike="noStrike" noProof="1"/>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fontAlgn="auto"/>
            <a:fld id="{85FA10BB-AEF7-4DF5-9E16-392E58035930}" type="datetimeFigureOut">
              <a:rPr lang="zh-CN" altLang="en-US" strike="noStrike" noProof="1" smtClean="0">
                <a:cs typeface="+mn-cs"/>
              </a:rPr>
            </a:fld>
            <a:endParaRPr lang="zh-CN" altLang="en-US" strike="noStrike" noProof="1"/>
          </a:p>
        </p:txBody>
      </p:sp>
      <p:sp>
        <p:nvSpPr>
          <p:cNvPr id="3" name="页脚占位符 2"/>
          <p:cNvSpPr>
            <a:spLocks noGrp="1"/>
          </p:cNvSpPr>
          <p:nvPr>
            <p:ph type="ftr" sz="quarter" idx="11"/>
          </p:nvPr>
        </p:nvSpPr>
        <p:spPr/>
        <p:txBody>
          <a:bodyPr/>
          <a:lstStyle/>
          <a:p>
            <a:pPr fontAlgn="auto"/>
            <a:endParaRPr lang="zh-CN" altLang="en-US" strike="noStrike" noProof="1"/>
          </a:p>
        </p:txBody>
      </p:sp>
      <p:sp>
        <p:nvSpPr>
          <p:cNvPr id="4" name="灯片编号占位符 3"/>
          <p:cNvSpPr>
            <a:spLocks noGrp="1"/>
          </p:cNvSpPr>
          <p:nvPr>
            <p:ph type="sldNum" sz="quarter" idx="12"/>
          </p:nvPr>
        </p:nvSpPr>
        <p:spPr/>
        <p:txBody>
          <a:bodyPr/>
          <a:lstStyle/>
          <a:p>
            <a:pPr fontAlgn="auto"/>
            <a:fld id="{36AF9F84-AD12-4AA1-B1AA-EB202EA49B5E}" type="slidenum">
              <a:rPr lang="zh-CN" altLang="en-US" strike="noStrike" noProof="1" smtClean="0">
                <a:cs typeface="+mn-cs"/>
              </a:rPr>
            </a:fld>
            <a:endParaRPr lang="zh-CN" altLang="en-US" strike="noStrike" noProof="1"/>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两栏内容">
    <p:bg>
      <p:bgPr>
        <a:blipFill dpi="0" rotWithShape="1">
          <a:blip r:embed="rId2">
            <a:lum/>
            <a:extLst>
              <a:ext uri="{96DAC541-7B7A-43D3-8B79-37D633B846F1}">
                <asvg:svgBlip xmlns:asvg="http://schemas.microsoft.com/office/drawing/2016/SVG/main" r:embed="rId3"/>
              </a:ext>
            </a:extLst>
          </a:blip>
          <a:srcRect/>
          <a:stretch>
            <a:fillRect l="-2" t="-1661" r="-8869" b="-29837"/>
          </a:stretch>
        </a:blipFill>
        <a:effectLst/>
      </p:bgPr>
    </p:bg>
    <p:spTree>
      <p:nvGrpSpPr>
        <p:cNvPr id="1" name=""/>
        <p:cNvGrpSpPr/>
        <p:nvPr/>
      </p:nvGrpSpPr>
      <p:grpSpPr>
        <a:xfrm>
          <a:off x="0" y="0"/>
          <a:ext cx="0" cy="0"/>
          <a:chOff x="0" y="0"/>
          <a:chExt cx="0" cy="0"/>
        </a:xfrm>
      </p:grpSpPr>
      <p:pic>
        <p:nvPicPr>
          <p:cNvPr id="9" name="图片 8"/>
          <p:cNvPicPr>
            <a:picLocks noChangeAspect="1"/>
          </p:cNvPicPr>
          <p:nvPr userDrawn="1"/>
        </p:nvPicPr>
        <p:blipFill rotWithShape="1">
          <a:blip r:embed="rId4" cstate="screen"/>
          <a:srcRect b="5624"/>
          <a:stretch>
            <a:fillRect/>
          </a:stretch>
        </p:blipFill>
        <p:spPr>
          <a:xfrm flipH="1">
            <a:off x="-515341" y="734533"/>
            <a:ext cx="4007566" cy="6088743"/>
          </a:xfrm>
          <a:prstGeom prst="rect">
            <a:avLst/>
          </a:prstGeom>
        </p:spPr>
      </p:pic>
      <p:pic>
        <p:nvPicPr>
          <p:cNvPr id="10" name="图片 9"/>
          <p:cNvPicPr>
            <a:picLocks noChangeAspect="1"/>
          </p:cNvPicPr>
          <p:nvPr userDrawn="1"/>
        </p:nvPicPr>
        <p:blipFill rotWithShape="1">
          <a:blip r:embed="rId4" cstate="screen"/>
          <a:srcRect/>
          <a:stretch>
            <a:fillRect/>
          </a:stretch>
        </p:blipFill>
        <p:spPr>
          <a:xfrm flipV="1">
            <a:off x="0" y="1377529"/>
            <a:ext cx="12190095" cy="5908256"/>
          </a:xfrm>
          <a:prstGeom prst="rect">
            <a:avLst/>
          </a:prstGeom>
        </p:spPr>
      </p:pic>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281" y="2130426"/>
            <a:ext cx="10361851" cy="1470025"/>
          </a:xfrm>
        </p:spPr>
        <p:txBody>
          <a:bodyPr/>
          <a:lstStyle>
            <a:lvl1pPr>
              <a:defRPr>
                <a:latin typeface="微软雅黑" panose="020B0503020204020204" pitchFamily="34" charset="-122"/>
                <a:ea typeface="微软雅黑" panose="020B0503020204020204" pitchFamily="34" charset="-122"/>
              </a:defRPr>
            </a:lvl1pPr>
          </a:lstStyle>
          <a:p>
            <a:pPr fontAlgn="auto"/>
            <a:r>
              <a:rPr lang="zh-CN" altLang="en-US" strike="noStrike" noProof="1"/>
              <a:t>单击此处编辑母版标题样式</a:t>
            </a:r>
            <a:endParaRPr lang="zh-CN" altLang="en-US" strike="noStrike" noProof="1"/>
          </a:p>
        </p:txBody>
      </p:sp>
      <p:sp>
        <p:nvSpPr>
          <p:cNvPr id="3" name="副标题 2"/>
          <p:cNvSpPr>
            <a:spLocks noGrp="1"/>
          </p:cNvSpPr>
          <p:nvPr>
            <p:ph type="subTitle" idx="1"/>
          </p:nvPr>
        </p:nvSpPr>
        <p:spPr>
          <a:xfrm>
            <a:off x="1828562" y="3886200"/>
            <a:ext cx="8533289" cy="1752600"/>
          </a:xfrm>
        </p:spPr>
        <p:txBody>
          <a:bodyPr/>
          <a:lstStyle>
            <a:lvl1pPr marL="0" indent="0" algn="ctr">
              <a:buNone/>
              <a:defRPr>
                <a:solidFill>
                  <a:schemeClr val="tx1">
                    <a:tint val="75000"/>
                  </a:schemeClr>
                </a:solidFill>
                <a:latin typeface="微软雅黑" panose="020B0503020204020204" pitchFamily="34" charset="-122"/>
                <a:ea typeface="微软雅黑" panose="020B0503020204020204" pitchFamily="34" charset="-122"/>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fontAlgn="auto"/>
            <a:r>
              <a:rPr lang="zh-CN" altLang="en-US" strike="noStrike" noProof="1"/>
              <a:t>单击此处编辑母版副标题样式</a:t>
            </a:r>
            <a:endParaRPr lang="zh-CN" altLang="en-US" strike="noStrike" noProof="1"/>
          </a:p>
        </p:txBody>
      </p:sp>
      <p:sp>
        <p:nvSpPr>
          <p:cNvPr id="4" name="日期占位符 3"/>
          <p:cNvSpPr>
            <a:spLocks noGrp="1"/>
          </p:cNvSpPr>
          <p:nvPr>
            <p:ph type="dt" sz="half" idx="10"/>
          </p:nvPr>
        </p:nvSpPr>
        <p:spPr/>
        <p:txBody>
          <a:bodyPr/>
          <a:lstStyle>
            <a:lvl1pPr>
              <a:defRPr>
                <a:latin typeface="微软雅黑" panose="020B0503020204020204" pitchFamily="34" charset="-122"/>
                <a:ea typeface="微软雅黑" panose="020B0503020204020204" pitchFamily="34" charset="-122"/>
              </a:defRPr>
            </a:lvl1pPr>
          </a:lstStyle>
          <a:p>
            <a:pPr fontAlgn="auto"/>
            <a:fld id="{85FA10BB-AEF7-4DF5-9E16-392E58035930}" type="datetimeFigureOut">
              <a:rPr lang="zh-CN" altLang="en-US" strike="noStrike" noProof="1" smtClean="0">
                <a:cs typeface="+mn-cs"/>
              </a:rPr>
            </a:fld>
            <a:endParaRPr lang="zh-CN" altLang="en-US" strike="noStrike" noProof="1"/>
          </a:p>
        </p:txBody>
      </p:sp>
      <p:sp>
        <p:nvSpPr>
          <p:cNvPr id="5" name="页脚占位符 4"/>
          <p:cNvSpPr>
            <a:spLocks noGrp="1"/>
          </p:cNvSpPr>
          <p:nvPr>
            <p:ph type="ftr" sz="quarter" idx="11"/>
          </p:nvPr>
        </p:nvSpPr>
        <p:spPr/>
        <p:txBody>
          <a:bodyPr/>
          <a:lstStyle>
            <a:lvl1pPr>
              <a:defRPr>
                <a:latin typeface="微软雅黑" panose="020B0503020204020204" pitchFamily="34" charset="-122"/>
                <a:ea typeface="微软雅黑" panose="020B0503020204020204" pitchFamily="34" charset="-122"/>
              </a:defRPr>
            </a:lvl1pPr>
          </a:lstStyle>
          <a:p>
            <a:pPr fontAlgn="auto"/>
            <a:endParaRPr lang="zh-CN" altLang="en-US" strike="noStrike" noProof="1"/>
          </a:p>
        </p:txBody>
      </p:sp>
      <p:sp>
        <p:nvSpPr>
          <p:cNvPr id="6" name="灯片编号占位符 5"/>
          <p:cNvSpPr>
            <a:spLocks noGrp="1"/>
          </p:cNvSpPr>
          <p:nvPr>
            <p:ph type="sldNum" sz="quarter" idx="12"/>
          </p:nvPr>
        </p:nvSpPr>
        <p:spPr/>
        <p:txBody>
          <a:bodyPr/>
          <a:lstStyle>
            <a:lvl1pPr>
              <a:defRPr>
                <a:latin typeface="微软雅黑" panose="020B0503020204020204" pitchFamily="34" charset="-122"/>
                <a:ea typeface="微软雅黑" panose="020B0503020204020204" pitchFamily="34" charset="-122"/>
              </a:defRPr>
            </a:lvl1pPr>
          </a:lstStyle>
          <a:p>
            <a:pPr fontAlgn="auto"/>
            <a:fld id="{36AF9F84-AD12-4AA1-B1AA-EB202EA49B5E}" type="slidenum">
              <a:rPr lang="zh-CN" altLang="en-US" strike="noStrike" noProof="1" smtClean="0">
                <a:cs typeface="+mn-cs"/>
              </a:rPr>
            </a:fld>
            <a:endParaRPr lang="zh-CN" altLang="en-US" strike="noStrike" noProof="1"/>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atin typeface="微软雅黑" panose="020B0503020204020204" pitchFamily="34" charset="-122"/>
                <a:ea typeface="微软雅黑" panose="020B0503020204020204" pitchFamily="34" charset="-122"/>
              </a:defRPr>
            </a:lvl1pPr>
          </a:lstStyle>
          <a:p>
            <a:pPr fontAlgn="auto"/>
            <a:r>
              <a:rPr lang="zh-CN" altLang="en-US" strike="noStrike" noProof="1"/>
              <a:t>单击此处编辑母版标题样式</a:t>
            </a:r>
            <a:endParaRPr lang="zh-CN" altLang="en-US" strike="noStrike" noProof="1"/>
          </a:p>
        </p:txBody>
      </p:sp>
      <p:sp>
        <p:nvSpPr>
          <p:cNvPr id="3" name="内容占位符 2"/>
          <p:cNvSpPr>
            <a:spLocks noGrp="1"/>
          </p:cNvSpPr>
          <p:nvPr>
            <p:ph idx="1"/>
          </p:nvPr>
        </p:nvSpPr>
        <p:spPr/>
        <p:txBody>
          <a:bodyPr/>
          <a:lstStyle>
            <a:lvl1pPr>
              <a:defRPr>
                <a:latin typeface="微软雅黑" panose="020B0503020204020204" pitchFamily="34" charset="-122"/>
                <a:ea typeface="微软雅黑" panose="020B0503020204020204" pitchFamily="34" charset="-122"/>
              </a:defRPr>
            </a:lvl1pPr>
            <a:lvl2pPr>
              <a:defRPr>
                <a:latin typeface="微软雅黑" panose="020B0503020204020204" pitchFamily="34" charset="-122"/>
                <a:ea typeface="微软雅黑" panose="020B0503020204020204" pitchFamily="34" charset="-122"/>
              </a:defRPr>
            </a:lvl2pPr>
            <a:lvl3pPr>
              <a:defRPr>
                <a:latin typeface="微软雅黑" panose="020B0503020204020204" pitchFamily="34" charset="-122"/>
                <a:ea typeface="微软雅黑" panose="020B0503020204020204" pitchFamily="34" charset="-122"/>
              </a:defRPr>
            </a:lvl3pPr>
            <a:lvl4pPr>
              <a:defRPr>
                <a:latin typeface="微软雅黑" panose="020B0503020204020204" pitchFamily="34" charset="-122"/>
                <a:ea typeface="微软雅黑" panose="020B0503020204020204" pitchFamily="34" charset="-122"/>
              </a:defRPr>
            </a:lvl4pPr>
            <a:lvl5pPr>
              <a:defRPr>
                <a:latin typeface="微软雅黑" panose="020B0503020204020204" pitchFamily="34" charset="-122"/>
                <a:ea typeface="微软雅黑" panose="020B0503020204020204" pitchFamily="34" charset="-122"/>
              </a:defRPr>
            </a:lvl5pPr>
          </a:lstStyle>
          <a:p>
            <a:pPr lvl="0" fontAlgn="auto"/>
            <a:r>
              <a:rPr lang="zh-CN" altLang="en-US" strike="noStrike" noProof="1"/>
              <a:t>单击此处编辑母版文本样式</a:t>
            </a:r>
            <a:endParaRPr lang="zh-CN" altLang="en-US" strike="noStrike" noProof="1"/>
          </a:p>
          <a:p>
            <a:pPr lvl="1" fontAlgn="auto"/>
            <a:r>
              <a:rPr lang="zh-CN" altLang="en-US" strike="noStrike" noProof="1"/>
              <a:t>第二级</a:t>
            </a:r>
            <a:endParaRPr lang="zh-CN" altLang="en-US" strike="noStrike" noProof="1"/>
          </a:p>
          <a:p>
            <a:pPr lvl="2" fontAlgn="auto"/>
            <a:r>
              <a:rPr lang="zh-CN" altLang="en-US" strike="noStrike" noProof="1"/>
              <a:t>第三级</a:t>
            </a:r>
            <a:endParaRPr lang="zh-CN" altLang="en-US" strike="noStrike" noProof="1"/>
          </a:p>
          <a:p>
            <a:pPr lvl="3" fontAlgn="auto"/>
            <a:r>
              <a:rPr lang="zh-CN" altLang="en-US" strike="noStrike" noProof="1"/>
              <a:t>第四级</a:t>
            </a:r>
            <a:endParaRPr lang="zh-CN" altLang="en-US" strike="noStrike" noProof="1"/>
          </a:p>
          <a:p>
            <a:pPr lvl="4" fontAlgn="auto"/>
            <a:r>
              <a:rPr lang="zh-CN" altLang="en-US" strike="noStrike" noProof="1"/>
              <a:t>第五级</a:t>
            </a:r>
            <a:endParaRPr lang="zh-CN" altLang="en-US" strike="noStrike" noProof="1"/>
          </a:p>
        </p:txBody>
      </p:sp>
      <p:sp>
        <p:nvSpPr>
          <p:cNvPr id="4" name="日期占位符 3"/>
          <p:cNvSpPr>
            <a:spLocks noGrp="1"/>
          </p:cNvSpPr>
          <p:nvPr>
            <p:ph type="dt" sz="half" idx="10"/>
          </p:nvPr>
        </p:nvSpPr>
        <p:spPr/>
        <p:txBody>
          <a:bodyPr/>
          <a:lstStyle>
            <a:lvl1pPr>
              <a:defRPr>
                <a:latin typeface="微软雅黑" panose="020B0503020204020204" pitchFamily="34" charset="-122"/>
                <a:ea typeface="微软雅黑" panose="020B0503020204020204" pitchFamily="34" charset="-122"/>
              </a:defRPr>
            </a:lvl1pPr>
          </a:lstStyle>
          <a:p>
            <a:pPr fontAlgn="auto"/>
            <a:fld id="{85FA10BB-AEF7-4DF5-9E16-392E58035930}" type="datetimeFigureOut">
              <a:rPr lang="zh-CN" altLang="en-US" strike="noStrike" noProof="1" smtClean="0">
                <a:cs typeface="+mn-cs"/>
              </a:rPr>
            </a:fld>
            <a:endParaRPr lang="zh-CN" altLang="en-US" strike="noStrike" noProof="1"/>
          </a:p>
        </p:txBody>
      </p:sp>
      <p:sp>
        <p:nvSpPr>
          <p:cNvPr id="5" name="页脚占位符 4"/>
          <p:cNvSpPr>
            <a:spLocks noGrp="1"/>
          </p:cNvSpPr>
          <p:nvPr>
            <p:ph type="ftr" sz="quarter" idx="11"/>
          </p:nvPr>
        </p:nvSpPr>
        <p:spPr/>
        <p:txBody>
          <a:bodyPr/>
          <a:lstStyle>
            <a:lvl1pPr>
              <a:defRPr>
                <a:latin typeface="微软雅黑" panose="020B0503020204020204" pitchFamily="34" charset="-122"/>
                <a:ea typeface="微软雅黑" panose="020B0503020204020204" pitchFamily="34" charset="-122"/>
              </a:defRPr>
            </a:lvl1pPr>
          </a:lstStyle>
          <a:p>
            <a:pPr fontAlgn="auto"/>
            <a:endParaRPr lang="zh-CN" altLang="en-US" strike="noStrike" noProof="1"/>
          </a:p>
        </p:txBody>
      </p:sp>
      <p:sp>
        <p:nvSpPr>
          <p:cNvPr id="6" name="灯片编号占位符 5"/>
          <p:cNvSpPr>
            <a:spLocks noGrp="1"/>
          </p:cNvSpPr>
          <p:nvPr>
            <p:ph type="sldNum" sz="quarter" idx="12"/>
          </p:nvPr>
        </p:nvSpPr>
        <p:spPr/>
        <p:txBody>
          <a:bodyPr/>
          <a:lstStyle>
            <a:lvl1pPr>
              <a:defRPr>
                <a:latin typeface="微软雅黑" panose="020B0503020204020204" pitchFamily="34" charset="-122"/>
                <a:ea typeface="微软雅黑" panose="020B0503020204020204" pitchFamily="34" charset="-122"/>
              </a:defRPr>
            </a:lvl1pPr>
          </a:lstStyle>
          <a:p>
            <a:pPr fontAlgn="auto"/>
            <a:fld id="{36AF9F84-AD12-4AA1-B1AA-EB202EA49B5E}" type="slidenum">
              <a:rPr lang="zh-CN" altLang="en-US" strike="noStrike" noProof="1" smtClean="0">
                <a:cs typeface="+mn-cs"/>
              </a:rPr>
            </a:fld>
            <a:endParaRPr lang="zh-CN" altLang="en-US" strike="noStrike" noProof="1"/>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2959" y="4406901"/>
            <a:ext cx="10361851" cy="1362075"/>
          </a:xfrm>
        </p:spPr>
        <p:txBody>
          <a:bodyPr anchor="t"/>
          <a:lstStyle>
            <a:lvl1pPr algn="l">
              <a:defRPr sz="4000" b="1" cap="all">
                <a:latin typeface="微软雅黑" panose="020B0503020204020204" pitchFamily="34" charset="-122"/>
                <a:ea typeface="微软雅黑" panose="020B0503020204020204" pitchFamily="34" charset="-122"/>
              </a:defRPr>
            </a:lvl1pPr>
          </a:lstStyle>
          <a:p>
            <a:pPr fontAlgn="auto"/>
            <a:r>
              <a:rPr lang="zh-CN" altLang="en-US" strike="noStrike" noProof="1"/>
              <a:t>单击此处编辑母版标题样式</a:t>
            </a:r>
            <a:endParaRPr lang="zh-CN" altLang="en-US" strike="noStrike" noProof="1"/>
          </a:p>
        </p:txBody>
      </p:sp>
      <p:sp>
        <p:nvSpPr>
          <p:cNvPr id="3" name="文本占位符 2"/>
          <p:cNvSpPr>
            <a:spLocks noGrp="1"/>
          </p:cNvSpPr>
          <p:nvPr>
            <p:ph type="body" idx="1"/>
          </p:nvPr>
        </p:nvSpPr>
        <p:spPr>
          <a:xfrm>
            <a:off x="962959" y="2906713"/>
            <a:ext cx="10361851" cy="1500187"/>
          </a:xfrm>
        </p:spPr>
        <p:txBody>
          <a:bodyPr anchor="b"/>
          <a:lstStyle>
            <a:lvl1pPr marL="0" indent="0">
              <a:buNone/>
              <a:defRPr sz="2000">
                <a:solidFill>
                  <a:schemeClr val="tx1">
                    <a:tint val="75000"/>
                  </a:schemeClr>
                </a:solidFill>
                <a:latin typeface="微软雅黑" panose="020B0503020204020204" pitchFamily="34" charset="-122"/>
                <a:ea typeface="微软雅黑" panose="020B0503020204020204" pitchFamily="34" charset="-122"/>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fontAlgn="auto"/>
            <a:r>
              <a:rPr lang="zh-CN" altLang="en-US" strike="noStrike" noProof="1"/>
              <a:t>单击此处编辑母版文本样式</a:t>
            </a:r>
            <a:endParaRPr lang="zh-CN" altLang="en-US" strike="noStrike" noProof="1"/>
          </a:p>
        </p:txBody>
      </p:sp>
      <p:sp>
        <p:nvSpPr>
          <p:cNvPr id="4" name="日期占位符 3"/>
          <p:cNvSpPr>
            <a:spLocks noGrp="1"/>
          </p:cNvSpPr>
          <p:nvPr>
            <p:ph type="dt" sz="half" idx="10"/>
          </p:nvPr>
        </p:nvSpPr>
        <p:spPr/>
        <p:txBody>
          <a:bodyPr/>
          <a:lstStyle>
            <a:lvl1pPr>
              <a:defRPr>
                <a:latin typeface="微软雅黑" panose="020B0503020204020204" pitchFamily="34" charset="-122"/>
                <a:ea typeface="微软雅黑" panose="020B0503020204020204" pitchFamily="34" charset="-122"/>
              </a:defRPr>
            </a:lvl1pPr>
          </a:lstStyle>
          <a:p>
            <a:pPr fontAlgn="auto"/>
            <a:fld id="{85FA10BB-AEF7-4DF5-9E16-392E58035930}" type="datetimeFigureOut">
              <a:rPr lang="zh-CN" altLang="en-US" strike="noStrike" noProof="1" smtClean="0">
                <a:cs typeface="+mn-cs"/>
              </a:rPr>
            </a:fld>
            <a:endParaRPr lang="zh-CN" altLang="en-US" strike="noStrike" noProof="1"/>
          </a:p>
        </p:txBody>
      </p:sp>
      <p:sp>
        <p:nvSpPr>
          <p:cNvPr id="5" name="页脚占位符 4"/>
          <p:cNvSpPr>
            <a:spLocks noGrp="1"/>
          </p:cNvSpPr>
          <p:nvPr>
            <p:ph type="ftr" sz="quarter" idx="11"/>
          </p:nvPr>
        </p:nvSpPr>
        <p:spPr/>
        <p:txBody>
          <a:bodyPr/>
          <a:lstStyle>
            <a:lvl1pPr>
              <a:defRPr>
                <a:latin typeface="微软雅黑" panose="020B0503020204020204" pitchFamily="34" charset="-122"/>
                <a:ea typeface="微软雅黑" panose="020B0503020204020204" pitchFamily="34" charset="-122"/>
              </a:defRPr>
            </a:lvl1pPr>
          </a:lstStyle>
          <a:p>
            <a:pPr fontAlgn="auto"/>
            <a:endParaRPr lang="zh-CN" altLang="en-US" strike="noStrike" noProof="1"/>
          </a:p>
        </p:txBody>
      </p:sp>
      <p:sp>
        <p:nvSpPr>
          <p:cNvPr id="6" name="灯片编号占位符 5"/>
          <p:cNvSpPr>
            <a:spLocks noGrp="1"/>
          </p:cNvSpPr>
          <p:nvPr>
            <p:ph type="sldNum" sz="quarter" idx="12"/>
          </p:nvPr>
        </p:nvSpPr>
        <p:spPr/>
        <p:txBody>
          <a:bodyPr/>
          <a:lstStyle>
            <a:lvl1pPr>
              <a:defRPr>
                <a:latin typeface="微软雅黑" panose="020B0503020204020204" pitchFamily="34" charset="-122"/>
                <a:ea typeface="微软雅黑" panose="020B0503020204020204" pitchFamily="34" charset="-122"/>
              </a:defRPr>
            </a:lvl1pPr>
          </a:lstStyle>
          <a:p>
            <a:pPr fontAlgn="auto"/>
            <a:fld id="{36AF9F84-AD12-4AA1-B1AA-EB202EA49B5E}" type="slidenum">
              <a:rPr lang="zh-CN" altLang="en-US" strike="noStrike" noProof="1" smtClean="0">
                <a:cs typeface="+mn-cs"/>
              </a:rPr>
            </a:fld>
            <a:endParaRPr lang="zh-CN" altLang="en-US" strike="noStrike" noProof="1"/>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atin typeface="微软雅黑" panose="020B0503020204020204" pitchFamily="34" charset="-122"/>
                <a:ea typeface="微软雅黑" panose="020B0503020204020204" pitchFamily="34" charset="-122"/>
              </a:defRPr>
            </a:lvl1pPr>
          </a:lstStyle>
          <a:p>
            <a:pPr fontAlgn="auto"/>
            <a:r>
              <a:rPr lang="zh-CN" altLang="en-US" strike="noStrike" noProof="1"/>
              <a:t>单击此处编辑母版标题样式</a:t>
            </a:r>
            <a:endParaRPr lang="zh-CN" altLang="en-US" strike="noStrike" noProof="1"/>
          </a:p>
        </p:txBody>
      </p:sp>
      <p:sp>
        <p:nvSpPr>
          <p:cNvPr id="3" name="内容占位符 2"/>
          <p:cNvSpPr>
            <a:spLocks noGrp="1"/>
          </p:cNvSpPr>
          <p:nvPr>
            <p:ph sz="half" idx="1"/>
          </p:nvPr>
        </p:nvSpPr>
        <p:spPr>
          <a:xfrm>
            <a:off x="609521" y="1600201"/>
            <a:ext cx="5384099" cy="4525963"/>
          </a:xfrm>
        </p:spPr>
        <p:txBody>
          <a:bodyPr/>
          <a:lstStyle>
            <a:lvl1pPr>
              <a:defRPr sz="2800">
                <a:latin typeface="微软雅黑" panose="020B0503020204020204" pitchFamily="34" charset="-122"/>
                <a:ea typeface="微软雅黑" panose="020B0503020204020204" pitchFamily="34" charset="-122"/>
              </a:defRPr>
            </a:lvl1pPr>
            <a:lvl2pPr>
              <a:defRPr sz="2400">
                <a:latin typeface="微软雅黑" panose="020B0503020204020204" pitchFamily="34" charset="-122"/>
                <a:ea typeface="微软雅黑" panose="020B0503020204020204" pitchFamily="34" charset="-122"/>
              </a:defRPr>
            </a:lvl2pPr>
            <a:lvl3pPr>
              <a:defRPr sz="2000">
                <a:latin typeface="微软雅黑" panose="020B0503020204020204" pitchFamily="34" charset="-122"/>
                <a:ea typeface="微软雅黑" panose="020B0503020204020204" pitchFamily="34" charset="-122"/>
              </a:defRPr>
            </a:lvl3pPr>
            <a:lvl4pPr>
              <a:defRPr sz="1800">
                <a:latin typeface="微软雅黑" panose="020B0503020204020204" pitchFamily="34" charset="-122"/>
                <a:ea typeface="微软雅黑" panose="020B0503020204020204" pitchFamily="34" charset="-122"/>
              </a:defRPr>
            </a:lvl4pPr>
            <a:lvl5pPr>
              <a:defRPr sz="1800">
                <a:latin typeface="微软雅黑" panose="020B0503020204020204" pitchFamily="34" charset="-122"/>
                <a:ea typeface="微软雅黑" panose="020B0503020204020204" pitchFamily="34" charset="-122"/>
              </a:defRPr>
            </a:lvl5pPr>
            <a:lvl6pPr>
              <a:defRPr sz="1800"/>
            </a:lvl6pPr>
            <a:lvl7pPr>
              <a:defRPr sz="1800"/>
            </a:lvl7pPr>
            <a:lvl8pPr>
              <a:defRPr sz="1800"/>
            </a:lvl8pPr>
            <a:lvl9pPr>
              <a:defRPr sz="1800"/>
            </a:lvl9pPr>
          </a:lstStyle>
          <a:p>
            <a:pPr lvl="0" fontAlgn="auto"/>
            <a:r>
              <a:rPr lang="zh-CN" altLang="en-US" strike="noStrike" noProof="1"/>
              <a:t>单击此处编辑母版文本样式</a:t>
            </a:r>
            <a:endParaRPr lang="zh-CN" altLang="en-US" strike="noStrike" noProof="1"/>
          </a:p>
          <a:p>
            <a:pPr lvl="1" fontAlgn="auto"/>
            <a:r>
              <a:rPr lang="zh-CN" altLang="en-US" strike="noStrike" noProof="1"/>
              <a:t>第二级</a:t>
            </a:r>
            <a:endParaRPr lang="zh-CN" altLang="en-US" strike="noStrike" noProof="1"/>
          </a:p>
          <a:p>
            <a:pPr lvl="2" fontAlgn="auto"/>
            <a:r>
              <a:rPr lang="zh-CN" altLang="en-US" strike="noStrike" noProof="1"/>
              <a:t>第三级</a:t>
            </a:r>
            <a:endParaRPr lang="zh-CN" altLang="en-US" strike="noStrike" noProof="1"/>
          </a:p>
          <a:p>
            <a:pPr lvl="3" fontAlgn="auto"/>
            <a:r>
              <a:rPr lang="zh-CN" altLang="en-US" strike="noStrike" noProof="1"/>
              <a:t>第四级</a:t>
            </a:r>
            <a:endParaRPr lang="zh-CN" altLang="en-US" strike="noStrike" noProof="1"/>
          </a:p>
          <a:p>
            <a:pPr lvl="4" fontAlgn="auto"/>
            <a:r>
              <a:rPr lang="zh-CN" altLang="en-US" strike="noStrike" noProof="1"/>
              <a:t>第五级</a:t>
            </a:r>
            <a:endParaRPr lang="zh-CN" altLang="en-US" strike="noStrike" noProof="1"/>
          </a:p>
        </p:txBody>
      </p:sp>
      <p:sp>
        <p:nvSpPr>
          <p:cNvPr id="4" name="内容占位符 3"/>
          <p:cNvSpPr>
            <a:spLocks noGrp="1"/>
          </p:cNvSpPr>
          <p:nvPr>
            <p:ph sz="half" idx="2"/>
          </p:nvPr>
        </p:nvSpPr>
        <p:spPr>
          <a:xfrm>
            <a:off x="6196793" y="1600201"/>
            <a:ext cx="5384099" cy="4525963"/>
          </a:xfrm>
        </p:spPr>
        <p:txBody>
          <a:bodyPr/>
          <a:lstStyle>
            <a:lvl1pPr>
              <a:defRPr sz="2800">
                <a:latin typeface="微软雅黑" panose="020B0503020204020204" pitchFamily="34" charset="-122"/>
                <a:ea typeface="微软雅黑" panose="020B0503020204020204" pitchFamily="34" charset="-122"/>
              </a:defRPr>
            </a:lvl1pPr>
            <a:lvl2pPr>
              <a:defRPr sz="2400">
                <a:latin typeface="微软雅黑" panose="020B0503020204020204" pitchFamily="34" charset="-122"/>
                <a:ea typeface="微软雅黑" panose="020B0503020204020204" pitchFamily="34" charset="-122"/>
              </a:defRPr>
            </a:lvl2pPr>
            <a:lvl3pPr>
              <a:defRPr sz="2000">
                <a:latin typeface="微软雅黑" panose="020B0503020204020204" pitchFamily="34" charset="-122"/>
                <a:ea typeface="微软雅黑" panose="020B0503020204020204" pitchFamily="34" charset="-122"/>
              </a:defRPr>
            </a:lvl3pPr>
            <a:lvl4pPr>
              <a:defRPr sz="1800">
                <a:latin typeface="微软雅黑" panose="020B0503020204020204" pitchFamily="34" charset="-122"/>
                <a:ea typeface="微软雅黑" panose="020B0503020204020204" pitchFamily="34" charset="-122"/>
              </a:defRPr>
            </a:lvl4pPr>
            <a:lvl5pPr>
              <a:defRPr sz="1800">
                <a:latin typeface="微软雅黑" panose="020B0503020204020204" pitchFamily="34" charset="-122"/>
                <a:ea typeface="微软雅黑" panose="020B0503020204020204" pitchFamily="34" charset="-122"/>
              </a:defRPr>
            </a:lvl5pPr>
            <a:lvl6pPr>
              <a:defRPr sz="1800"/>
            </a:lvl6pPr>
            <a:lvl7pPr>
              <a:defRPr sz="1800"/>
            </a:lvl7pPr>
            <a:lvl8pPr>
              <a:defRPr sz="1800"/>
            </a:lvl8pPr>
            <a:lvl9pPr>
              <a:defRPr sz="1800"/>
            </a:lvl9pPr>
          </a:lstStyle>
          <a:p>
            <a:pPr lvl="0" fontAlgn="auto"/>
            <a:r>
              <a:rPr lang="zh-CN" altLang="en-US" strike="noStrike" noProof="1"/>
              <a:t>单击此处编辑母版文本样式</a:t>
            </a:r>
            <a:endParaRPr lang="zh-CN" altLang="en-US" strike="noStrike" noProof="1"/>
          </a:p>
          <a:p>
            <a:pPr lvl="1" fontAlgn="auto"/>
            <a:r>
              <a:rPr lang="zh-CN" altLang="en-US" strike="noStrike" noProof="1"/>
              <a:t>第二级</a:t>
            </a:r>
            <a:endParaRPr lang="zh-CN" altLang="en-US" strike="noStrike" noProof="1"/>
          </a:p>
          <a:p>
            <a:pPr lvl="2" fontAlgn="auto"/>
            <a:r>
              <a:rPr lang="zh-CN" altLang="en-US" strike="noStrike" noProof="1"/>
              <a:t>第三级</a:t>
            </a:r>
            <a:endParaRPr lang="zh-CN" altLang="en-US" strike="noStrike" noProof="1"/>
          </a:p>
          <a:p>
            <a:pPr lvl="3" fontAlgn="auto"/>
            <a:r>
              <a:rPr lang="zh-CN" altLang="en-US" strike="noStrike" noProof="1"/>
              <a:t>第四级</a:t>
            </a:r>
            <a:endParaRPr lang="zh-CN" altLang="en-US" strike="noStrike" noProof="1"/>
          </a:p>
          <a:p>
            <a:pPr lvl="4" fontAlgn="auto"/>
            <a:r>
              <a:rPr lang="zh-CN" altLang="en-US" strike="noStrike" noProof="1"/>
              <a:t>第五级</a:t>
            </a:r>
            <a:endParaRPr lang="zh-CN" altLang="en-US" strike="noStrike" noProof="1"/>
          </a:p>
        </p:txBody>
      </p:sp>
      <p:sp>
        <p:nvSpPr>
          <p:cNvPr id="5" name="日期占位符 4"/>
          <p:cNvSpPr>
            <a:spLocks noGrp="1"/>
          </p:cNvSpPr>
          <p:nvPr>
            <p:ph type="dt" sz="half" idx="10"/>
          </p:nvPr>
        </p:nvSpPr>
        <p:spPr/>
        <p:txBody>
          <a:bodyPr/>
          <a:lstStyle>
            <a:lvl1pPr>
              <a:defRPr>
                <a:latin typeface="微软雅黑" panose="020B0503020204020204" pitchFamily="34" charset="-122"/>
                <a:ea typeface="微软雅黑" panose="020B0503020204020204" pitchFamily="34" charset="-122"/>
              </a:defRPr>
            </a:lvl1pPr>
          </a:lstStyle>
          <a:p>
            <a:pPr fontAlgn="auto"/>
            <a:fld id="{85FA10BB-AEF7-4DF5-9E16-392E58035930}" type="datetimeFigureOut">
              <a:rPr lang="zh-CN" altLang="en-US" strike="noStrike" noProof="1" smtClean="0">
                <a:cs typeface="+mn-cs"/>
              </a:rPr>
            </a:fld>
            <a:endParaRPr lang="zh-CN" altLang="en-US" strike="noStrike" noProof="1"/>
          </a:p>
        </p:txBody>
      </p:sp>
      <p:sp>
        <p:nvSpPr>
          <p:cNvPr id="6" name="页脚占位符 5"/>
          <p:cNvSpPr>
            <a:spLocks noGrp="1"/>
          </p:cNvSpPr>
          <p:nvPr>
            <p:ph type="ftr" sz="quarter" idx="11"/>
          </p:nvPr>
        </p:nvSpPr>
        <p:spPr/>
        <p:txBody>
          <a:bodyPr/>
          <a:lstStyle>
            <a:lvl1pPr>
              <a:defRPr>
                <a:latin typeface="微软雅黑" panose="020B0503020204020204" pitchFamily="34" charset="-122"/>
                <a:ea typeface="微软雅黑" panose="020B0503020204020204" pitchFamily="34" charset="-122"/>
              </a:defRPr>
            </a:lvl1pPr>
          </a:lstStyle>
          <a:p>
            <a:pPr fontAlgn="auto"/>
            <a:endParaRPr lang="zh-CN" altLang="en-US" strike="noStrike" noProof="1"/>
          </a:p>
        </p:txBody>
      </p:sp>
      <p:sp>
        <p:nvSpPr>
          <p:cNvPr id="7" name="灯片编号占位符 6"/>
          <p:cNvSpPr>
            <a:spLocks noGrp="1"/>
          </p:cNvSpPr>
          <p:nvPr>
            <p:ph type="sldNum" sz="quarter" idx="12"/>
          </p:nvPr>
        </p:nvSpPr>
        <p:spPr/>
        <p:txBody>
          <a:bodyPr/>
          <a:lstStyle>
            <a:lvl1pPr>
              <a:defRPr>
                <a:latin typeface="微软雅黑" panose="020B0503020204020204" pitchFamily="34" charset="-122"/>
                <a:ea typeface="微软雅黑" panose="020B0503020204020204" pitchFamily="34" charset="-122"/>
              </a:defRPr>
            </a:lvl1pPr>
          </a:lstStyle>
          <a:p>
            <a:pPr fontAlgn="auto"/>
            <a:fld id="{36AF9F84-AD12-4AA1-B1AA-EB202EA49B5E}" type="slidenum">
              <a:rPr lang="zh-CN" altLang="en-US" strike="noStrike" noProof="1" smtClean="0">
                <a:cs typeface="+mn-cs"/>
              </a:rPr>
            </a:fld>
            <a:endParaRPr lang="zh-CN" altLang="en-US" strike="noStrike" noProof="1"/>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10" name="图片 20"/>
          <p:cNvPicPr>
            <a:picLocks noChangeAspect="1"/>
          </p:cNvPicPr>
          <p:nvPr userDrawn="1"/>
        </p:nvPicPr>
        <p:blipFill>
          <a:blip r:embed="rId2"/>
          <a:stretch>
            <a:fillRect/>
          </a:stretch>
        </p:blipFill>
        <p:spPr>
          <a:xfrm>
            <a:off x="-42862" y="6276975"/>
            <a:ext cx="12238037" cy="608013"/>
          </a:xfrm>
          <a:prstGeom prst="rect">
            <a:avLst/>
          </a:prstGeom>
          <a:noFill/>
          <a:ln w="9525">
            <a:noFill/>
          </a:ln>
        </p:spPr>
      </p:pic>
      <p:sp>
        <p:nvSpPr>
          <p:cNvPr id="11" name="Text Box 12"/>
          <p:cNvSpPr txBox="1">
            <a:spLocks noChangeArrowheads="1"/>
          </p:cNvSpPr>
          <p:nvPr userDrawn="1"/>
        </p:nvSpPr>
        <p:spPr bwMode="auto">
          <a:xfrm>
            <a:off x="6959302" y="478868"/>
            <a:ext cx="5184576" cy="47705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fontAlgn="auto"/>
            <a:r>
              <a:rPr lang="zh-CN" altLang="en-US" sz="1600" strike="noStrike" spc="300" noProof="1">
                <a:gradFill>
                  <a:gsLst>
                    <a:gs pos="0">
                      <a:srgbClr val="C00000"/>
                    </a:gs>
                    <a:gs pos="100000">
                      <a:srgbClr val="FF0000"/>
                    </a:gs>
                  </a:gsLst>
                  <a:lin ang="3600000" scaled="0"/>
                </a:gradFill>
                <a:latin typeface="方正粗宋简体" panose="03000509000000000000" pitchFamily="65" charset="-122"/>
                <a:ea typeface="方正粗宋简体" panose="03000509000000000000" pitchFamily="65" charset="-122"/>
                <a:cs typeface="+mn-cs"/>
              </a:rPr>
              <a:t>十九大最新版</a:t>
            </a:r>
            <a:r>
              <a:rPr lang="zh-CN" altLang="en-US" sz="2500" strike="noStrike" spc="0" noProof="1">
                <a:gradFill>
                  <a:gsLst>
                    <a:gs pos="0">
                      <a:srgbClr val="C00000"/>
                    </a:gs>
                    <a:gs pos="100000">
                      <a:srgbClr val="FF0000"/>
                    </a:gs>
                  </a:gsLst>
                  <a:lin ang="3600000" scaled="0"/>
                </a:gradFill>
                <a:latin typeface="方正粗宋简体" panose="03000509000000000000" pitchFamily="65" charset="-122"/>
                <a:ea typeface="方正粗宋简体" panose="03000509000000000000" pitchFamily="65" charset="-122"/>
                <a:cs typeface="+mn-cs"/>
              </a:rPr>
              <a:t>中国共产党章程</a:t>
            </a:r>
            <a:r>
              <a:rPr lang="zh-CN" altLang="en-US" sz="1600" strike="noStrike" spc="300" noProof="1">
                <a:gradFill>
                  <a:gsLst>
                    <a:gs pos="0">
                      <a:srgbClr val="C00000"/>
                    </a:gs>
                    <a:gs pos="100000">
                      <a:srgbClr val="FF0000"/>
                    </a:gs>
                  </a:gsLst>
                  <a:lin ang="3600000" scaled="0"/>
                </a:gradFill>
                <a:latin typeface="方正粗宋简体" panose="03000509000000000000" pitchFamily="65" charset="-122"/>
                <a:ea typeface="方正粗宋简体" panose="03000509000000000000" pitchFamily="65" charset="-122"/>
                <a:cs typeface="+mn-cs"/>
              </a:rPr>
              <a:t>（修订版）</a:t>
            </a:r>
            <a:endParaRPr lang="zh-CN" altLang="en-US" sz="2000" strike="noStrike" spc="300" noProof="1">
              <a:gradFill>
                <a:gsLst>
                  <a:gs pos="0">
                    <a:srgbClr val="C00000"/>
                  </a:gs>
                  <a:gs pos="100000">
                    <a:srgbClr val="FF0000"/>
                  </a:gs>
                </a:gsLst>
                <a:lin ang="3600000" scaled="0"/>
              </a:gradFill>
              <a:latin typeface="方正粗宋简体" panose="03000509000000000000" pitchFamily="65" charset="-122"/>
              <a:ea typeface="方正粗宋简体" panose="03000509000000000000" pitchFamily="65" charset="-122"/>
            </a:endParaRPr>
          </a:p>
        </p:txBody>
      </p:sp>
      <p:sp>
        <p:nvSpPr>
          <p:cNvPr id="2" name="日期占位符 1"/>
          <p:cNvSpPr>
            <a:spLocks noGrp="1"/>
          </p:cNvSpPr>
          <p:nvPr>
            <p:ph type="dt" sz="half" idx="10"/>
          </p:nvPr>
        </p:nvSpPr>
        <p:spPr/>
        <p:txBody>
          <a:bodyPr/>
          <a:lstStyle/>
          <a:p>
            <a:pPr fontAlgn="auto"/>
            <a:fld id="{85FA10BB-AEF7-4DF5-9E16-392E58035930}" type="datetimeFigureOut">
              <a:rPr lang="zh-CN" altLang="en-US" strike="noStrike" noProof="1" smtClean="0">
                <a:latin typeface="+mn-lt"/>
                <a:ea typeface="+mn-ea"/>
                <a:cs typeface="+mn-cs"/>
              </a:rPr>
            </a:fld>
            <a:endParaRPr lang="zh-CN" altLang="en-US" strike="noStrike" noProof="1"/>
          </a:p>
        </p:txBody>
      </p:sp>
      <p:sp>
        <p:nvSpPr>
          <p:cNvPr id="3" name="页脚占位符 2"/>
          <p:cNvSpPr>
            <a:spLocks noGrp="1"/>
          </p:cNvSpPr>
          <p:nvPr>
            <p:ph type="ftr" sz="quarter" idx="11"/>
          </p:nvPr>
        </p:nvSpPr>
        <p:spPr/>
        <p:txBody>
          <a:bodyPr/>
          <a:lstStyle/>
          <a:p>
            <a:pPr fontAlgn="auto"/>
            <a:endParaRPr lang="zh-CN" altLang="en-US" strike="noStrike" noProof="1"/>
          </a:p>
        </p:txBody>
      </p:sp>
      <p:sp>
        <p:nvSpPr>
          <p:cNvPr id="4" name="灯片编号占位符 3"/>
          <p:cNvSpPr>
            <a:spLocks noGrp="1"/>
          </p:cNvSpPr>
          <p:nvPr>
            <p:ph type="sldNum" sz="quarter" idx="12"/>
          </p:nvPr>
        </p:nvSpPr>
        <p:spPr/>
        <p:txBody>
          <a:bodyPr/>
          <a:lstStyle/>
          <a:p>
            <a:pPr fontAlgn="auto"/>
            <a:fld id="{36AF9F84-AD12-4AA1-B1AA-EB202EA49B5E}" type="slidenum">
              <a:rPr lang="zh-CN" altLang="en-US" strike="noStrike" noProof="1" smtClean="0">
                <a:latin typeface="+mn-lt"/>
                <a:ea typeface="+mn-ea"/>
                <a:cs typeface="+mn-cs"/>
              </a:rPr>
            </a:fld>
            <a:endParaRPr lang="zh-CN" altLang="en-US" strike="noStrike" noProof="1"/>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1000"/>
                                        <p:tgtEl>
                                          <p:spTgt spid="10"/>
                                        </p:tgtEl>
                                      </p:cBhvr>
                                    </p:animEffect>
                                    <p:anim calcmode="lin" valueType="num">
                                      <p:cBhvr>
                                        <p:cTn id="12" dur="1000" fill="hold"/>
                                        <p:tgtEl>
                                          <p:spTgt spid="10"/>
                                        </p:tgtEl>
                                        <p:attrNameLst>
                                          <p:attrName>ppt_x</p:attrName>
                                        </p:attrNameLst>
                                      </p:cBhvr>
                                      <p:tavLst>
                                        <p:tav tm="0">
                                          <p:val>
                                            <p:strVal val="#ppt_x"/>
                                          </p:val>
                                        </p:tav>
                                        <p:tav tm="100000">
                                          <p:val>
                                            <p:strVal val="#ppt_x"/>
                                          </p:val>
                                        </p:tav>
                                      </p:tavLst>
                                    </p:anim>
                                    <p:anim calcmode="lin" valueType="num">
                                      <p:cBhvr>
                                        <p:cTn id="1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ldLvl="0" animBg="1"/>
    </p:bld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auto"/>
            <a:r>
              <a:rPr lang="zh-CN" altLang="en-US" strike="noStrike" noProof="1"/>
              <a:t>单击此处编辑母版标题样式</a:t>
            </a:r>
            <a:endParaRPr lang="zh-CN" altLang="en-US" strike="noStrike" noProof="1"/>
          </a:p>
        </p:txBody>
      </p:sp>
      <p:sp>
        <p:nvSpPr>
          <p:cNvPr id="3" name="日期占位符 2"/>
          <p:cNvSpPr>
            <a:spLocks noGrp="1"/>
          </p:cNvSpPr>
          <p:nvPr>
            <p:ph type="dt" sz="half" idx="10"/>
          </p:nvPr>
        </p:nvSpPr>
        <p:spPr/>
        <p:txBody>
          <a:bodyPr/>
          <a:lstStyle/>
          <a:p>
            <a:pPr fontAlgn="auto"/>
            <a:fld id="{85FA10BB-AEF7-4DF5-9E16-392E58035930}" type="datetimeFigureOut">
              <a:rPr lang="zh-CN" altLang="en-US" strike="noStrike" noProof="1" smtClean="0">
                <a:latin typeface="+mn-lt"/>
                <a:ea typeface="+mn-ea"/>
                <a:cs typeface="+mn-cs"/>
              </a:rPr>
            </a:fld>
            <a:endParaRPr lang="zh-CN" altLang="en-US" strike="noStrike" noProof="1"/>
          </a:p>
        </p:txBody>
      </p:sp>
      <p:sp>
        <p:nvSpPr>
          <p:cNvPr id="4" name="页脚占位符 3"/>
          <p:cNvSpPr>
            <a:spLocks noGrp="1"/>
          </p:cNvSpPr>
          <p:nvPr>
            <p:ph type="ftr" sz="quarter" idx="11"/>
          </p:nvPr>
        </p:nvSpPr>
        <p:spPr/>
        <p:txBody>
          <a:bodyPr/>
          <a:lstStyle/>
          <a:p>
            <a:pPr fontAlgn="auto"/>
            <a:endParaRPr lang="zh-CN" altLang="en-US" strike="noStrike" noProof="1"/>
          </a:p>
        </p:txBody>
      </p:sp>
      <p:sp>
        <p:nvSpPr>
          <p:cNvPr id="5" name="灯片编号占位符 4"/>
          <p:cNvSpPr>
            <a:spLocks noGrp="1"/>
          </p:cNvSpPr>
          <p:nvPr>
            <p:ph type="sldNum" sz="quarter" idx="12"/>
          </p:nvPr>
        </p:nvSpPr>
        <p:spPr/>
        <p:txBody>
          <a:bodyPr/>
          <a:lstStyle/>
          <a:p>
            <a:pPr fontAlgn="auto"/>
            <a:fld id="{36AF9F84-AD12-4AA1-B1AA-EB202EA49B5E}" type="slidenum">
              <a:rPr lang="zh-CN" altLang="en-US" strike="noStrike" noProof="1" smtClean="0">
                <a:latin typeface="+mn-lt"/>
                <a:ea typeface="+mn-ea"/>
                <a:cs typeface="+mn-cs"/>
              </a:rPr>
            </a:fld>
            <a:endParaRPr lang="zh-CN" altLang="en-US" strike="noStrike" noProof="1"/>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空白">
    <p:spTree>
      <p:nvGrpSpPr>
        <p:cNvPr id="1" name=""/>
        <p:cNvGrpSpPr/>
        <p:nvPr/>
      </p:nvGrpSpPr>
      <p:grpSpPr>
        <a:xfrm>
          <a:off x="0" y="0"/>
          <a:ext cx="0" cy="0"/>
          <a:chOff x="0" y="0"/>
          <a:chExt cx="0" cy="0"/>
        </a:xfrm>
      </p:grpSpPr>
      <p:pic>
        <p:nvPicPr>
          <p:cNvPr id="25" name="图片 20"/>
          <p:cNvPicPr>
            <a:picLocks noChangeAspect="1"/>
          </p:cNvPicPr>
          <p:nvPr userDrawn="1"/>
        </p:nvPicPr>
        <p:blipFill>
          <a:blip r:embed="rId2"/>
          <a:stretch>
            <a:fillRect/>
          </a:stretch>
        </p:blipFill>
        <p:spPr>
          <a:xfrm>
            <a:off x="-42862" y="6276975"/>
            <a:ext cx="12238037" cy="608013"/>
          </a:xfrm>
          <a:prstGeom prst="rect">
            <a:avLst/>
          </a:prstGeom>
          <a:noFill/>
          <a:ln w="9525">
            <a:noFill/>
          </a:ln>
        </p:spPr>
      </p:pic>
      <p:sp>
        <p:nvSpPr>
          <p:cNvPr id="19" name="圆角矩形 6"/>
          <p:cNvSpPr/>
          <p:nvPr/>
        </p:nvSpPr>
        <p:spPr>
          <a:xfrm>
            <a:off x="387350" y="479425"/>
            <a:ext cx="6283325" cy="431800"/>
          </a:xfrm>
          <a:prstGeom prst="roundRect">
            <a:avLst>
              <a:gd name="adj" fmla="val 50000"/>
            </a:avLst>
          </a:prstGeom>
          <a:gradFill>
            <a:gsLst>
              <a:gs pos="0">
                <a:srgbClr val="C00000"/>
              </a:gs>
              <a:gs pos="100000">
                <a:srgbClr val="FF0000"/>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zh-CN" altLang="en-US" strike="noStrike" noProof="1"/>
          </a:p>
        </p:txBody>
      </p:sp>
      <p:sp>
        <p:nvSpPr>
          <p:cNvPr id="21" name="Text Box 12"/>
          <p:cNvSpPr txBox="1">
            <a:spLocks noChangeArrowheads="1"/>
          </p:cNvSpPr>
          <p:nvPr userDrawn="1"/>
        </p:nvSpPr>
        <p:spPr bwMode="auto">
          <a:xfrm>
            <a:off x="6959302" y="478868"/>
            <a:ext cx="5184576" cy="47705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fontAlgn="auto"/>
            <a:r>
              <a:rPr lang="zh-CN" altLang="en-US" sz="1600" strike="noStrike" spc="300" noProof="1">
                <a:gradFill>
                  <a:gsLst>
                    <a:gs pos="0">
                      <a:srgbClr val="C00000"/>
                    </a:gs>
                    <a:gs pos="100000">
                      <a:srgbClr val="FF0000"/>
                    </a:gs>
                  </a:gsLst>
                  <a:lin ang="3600000" scaled="0"/>
                </a:gradFill>
                <a:latin typeface="方正粗宋简体" panose="03000509000000000000" pitchFamily="65" charset="-122"/>
                <a:ea typeface="方正粗宋简体" panose="03000509000000000000" pitchFamily="65" charset="-122"/>
                <a:cs typeface="+mn-cs"/>
              </a:rPr>
              <a:t>十九大最新版</a:t>
            </a:r>
            <a:r>
              <a:rPr lang="zh-CN" altLang="en-US" sz="2500" strike="noStrike" spc="0" noProof="1">
                <a:gradFill>
                  <a:gsLst>
                    <a:gs pos="0">
                      <a:srgbClr val="C00000"/>
                    </a:gs>
                    <a:gs pos="100000">
                      <a:srgbClr val="FF0000"/>
                    </a:gs>
                  </a:gsLst>
                  <a:lin ang="3600000" scaled="0"/>
                </a:gradFill>
                <a:latin typeface="方正粗宋简体" panose="03000509000000000000" pitchFamily="65" charset="-122"/>
                <a:ea typeface="方正粗宋简体" panose="03000509000000000000" pitchFamily="65" charset="-122"/>
                <a:cs typeface="+mn-cs"/>
              </a:rPr>
              <a:t>中国共产党章程</a:t>
            </a:r>
            <a:r>
              <a:rPr lang="zh-CN" altLang="en-US" sz="1600" strike="noStrike" spc="300" noProof="1">
                <a:gradFill>
                  <a:gsLst>
                    <a:gs pos="0">
                      <a:srgbClr val="C00000"/>
                    </a:gs>
                    <a:gs pos="100000">
                      <a:srgbClr val="FF0000"/>
                    </a:gs>
                  </a:gsLst>
                  <a:lin ang="3600000" scaled="0"/>
                </a:gradFill>
                <a:latin typeface="方正粗宋简体" panose="03000509000000000000" pitchFamily="65" charset="-122"/>
                <a:ea typeface="方正粗宋简体" panose="03000509000000000000" pitchFamily="65" charset="-122"/>
                <a:cs typeface="+mn-cs"/>
              </a:rPr>
              <a:t>（修订版）</a:t>
            </a:r>
            <a:endParaRPr lang="zh-CN" altLang="en-US" sz="2000" strike="noStrike" spc="300" noProof="1">
              <a:gradFill>
                <a:gsLst>
                  <a:gs pos="0">
                    <a:srgbClr val="C00000"/>
                  </a:gs>
                  <a:gs pos="100000">
                    <a:srgbClr val="FF0000"/>
                  </a:gs>
                </a:gsLst>
                <a:lin ang="3600000" scaled="0"/>
              </a:gradFill>
              <a:latin typeface="方正粗宋简体" panose="03000509000000000000" pitchFamily="65" charset="-122"/>
              <a:ea typeface="方正粗宋简体" panose="03000509000000000000" pitchFamily="65" charset="-122"/>
            </a:endParaRPr>
          </a:p>
        </p:txBody>
      </p:sp>
      <p:pic>
        <p:nvPicPr>
          <p:cNvPr id="22" name="Picture 8" descr="黄色的党徵"/>
          <p:cNvPicPr>
            <a:picLocks noChangeAspect="1" noChangeArrowheads="1"/>
          </p:cNvPicPr>
          <p:nvPr userDrawn="1"/>
        </p:nvPicPr>
        <p:blipFill>
          <a:blip r:embed="rId3"/>
          <a:srcRect/>
          <a:stretch>
            <a:fillRect/>
          </a:stretch>
        </p:blipFill>
        <p:spPr bwMode="auto">
          <a:xfrm>
            <a:off x="315913" y="47625"/>
            <a:ext cx="1008063" cy="863600"/>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日期占位符 1"/>
          <p:cNvSpPr>
            <a:spLocks noGrp="1"/>
          </p:cNvSpPr>
          <p:nvPr>
            <p:ph type="dt" sz="half" idx="10"/>
          </p:nvPr>
        </p:nvSpPr>
        <p:spPr/>
        <p:txBody>
          <a:bodyPr/>
          <a:lstStyle/>
          <a:p>
            <a:pPr fontAlgn="auto"/>
            <a:fld id="{85FA10BB-AEF7-4DF5-9E16-392E58035930}" type="datetimeFigureOut">
              <a:rPr lang="zh-CN" altLang="en-US" strike="noStrike" noProof="1" smtClean="0">
                <a:latin typeface="+mn-lt"/>
                <a:ea typeface="+mn-ea"/>
                <a:cs typeface="+mn-cs"/>
              </a:rPr>
            </a:fld>
            <a:endParaRPr lang="zh-CN" altLang="en-US" strike="noStrike" noProof="1"/>
          </a:p>
        </p:txBody>
      </p:sp>
      <p:sp>
        <p:nvSpPr>
          <p:cNvPr id="3" name="页脚占位符 2"/>
          <p:cNvSpPr>
            <a:spLocks noGrp="1"/>
          </p:cNvSpPr>
          <p:nvPr>
            <p:ph type="ftr" sz="quarter" idx="11"/>
          </p:nvPr>
        </p:nvSpPr>
        <p:spPr/>
        <p:txBody>
          <a:bodyPr/>
          <a:lstStyle/>
          <a:p>
            <a:pPr fontAlgn="auto"/>
            <a:endParaRPr lang="zh-CN" altLang="en-US" strike="noStrike" noProof="1"/>
          </a:p>
        </p:txBody>
      </p:sp>
      <p:sp>
        <p:nvSpPr>
          <p:cNvPr id="4" name="灯片编号占位符 3"/>
          <p:cNvSpPr>
            <a:spLocks noGrp="1"/>
          </p:cNvSpPr>
          <p:nvPr>
            <p:ph type="sldNum" sz="quarter" idx="12"/>
          </p:nvPr>
        </p:nvSpPr>
        <p:spPr/>
        <p:txBody>
          <a:bodyPr/>
          <a:lstStyle/>
          <a:p>
            <a:pPr fontAlgn="auto"/>
            <a:fld id="{36AF9F84-AD12-4AA1-B1AA-EB202EA49B5E}" type="slidenum">
              <a:rPr lang="zh-CN" altLang="en-US" strike="noStrike" noProof="1" smtClean="0">
                <a:latin typeface="+mn-lt"/>
                <a:ea typeface="+mn-ea"/>
                <a:cs typeface="+mn-cs"/>
              </a:rPr>
            </a:fld>
            <a:endParaRPr lang="zh-CN" altLang="en-US" strike="noStrike" noProof="1"/>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500"/>
                                        <p:tgtEl>
                                          <p:spTgt spid="2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fade">
                                      <p:cBhvr>
                                        <p:cTn id="11" dur="500"/>
                                        <p:tgtEl>
                                          <p:spTgt spid="21"/>
                                        </p:tgtEl>
                                      </p:cBhvr>
                                    </p:animEffect>
                                  </p:childTnLst>
                                </p:cTn>
                              </p:par>
                            </p:childTnLst>
                          </p:cTn>
                        </p:par>
                        <p:par>
                          <p:cTn id="12" fill="hold">
                            <p:stCondLst>
                              <p:cond delay="1000"/>
                            </p:stCondLst>
                            <p:childTnLst>
                              <p:par>
                                <p:cTn id="13" presetID="42" presetClass="entr" presetSubtype="0" fill="hold" nodeType="after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fade">
                                      <p:cBhvr>
                                        <p:cTn id="15" dur="1000"/>
                                        <p:tgtEl>
                                          <p:spTgt spid="25"/>
                                        </p:tgtEl>
                                      </p:cBhvr>
                                    </p:animEffect>
                                    <p:anim calcmode="lin" valueType="num">
                                      <p:cBhvr>
                                        <p:cTn id="16" dur="1000" fill="hold"/>
                                        <p:tgtEl>
                                          <p:spTgt spid="25"/>
                                        </p:tgtEl>
                                        <p:attrNameLst>
                                          <p:attrName>ppt_x</p:attrName>
                                        </p:attrNameLst>
                                      </p:cBhvr>
                                      <p:tavLst>
                                        <p:tav tm="0">
                                          <p:val>
                                            <p:strVal val="#ppt_x"/>
                                          </p:val>
                                        </p:tav>
                                        <p:tav tm="100000">
                                          <p:val>
                                            <p:strVal val="#ppt_x"/>
                                          </p:val>
                                        </p:tav>
                                      </p:tavLst>
                                    </p:anim>
                                    <p:anim calcmode="lin" valueType="num">
                                      <p:cBhvr>
                                        <p:cTn id="17"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bldLvl="0" animBg="1"/>
    </p:bld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521" y="273050"/>
            <a:ext cx="4010562" cy="1162050"/>
          </a:xfrm>
        </p:spPr>
        <p:txBody>
          <a:bodyPr anchor="b"/>
          <a:lstStyle>
            <a:lvl1pPr algn="l">
              <a:defRPr sz="2000" b="1"/>
            </a:lvl1pPr>
          </a:lstStyle>
          <a:p>
            <a:pPr fontAlgn="auto"/>
            <a:r>
              <a:rPr lang="zh-CN" altLang="en-US" strike="noStrike" noProof="1"/>
              <a:t>单击此处编辑母版标题样式</a:t>
            </a:r>
            <a:endParaRPr lang="zh-CN" altLang="en-US" strike="noStrike" noProof="1"/>
          </a:p>
        </p:txBody>
      </p:sp>
      <p:sp>
        <p:nvSpPr>
          <p:cNvPr id="3" name="内容占位符 2"/>
          <p:cNvSpPr>
            <a:spLocks noGrp="1"/>
          </p:cNvSpPr>
          <p:nvPr>
            <p:ph idx="1"/>
          </p:nvPr>
        </p:nvSpPr>
        <p:spPr>
          <a:xfrm>
            <a:off x="4766113" y="273051"/>
            <a:ext cx="681477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fontAlgn="auto"/>
            <a:r>
              <a:rPr lang="zh-CN" altLang="en-US" strike="noStrike" noProof="1"/>
              <a:t>单击此处编辑母版文本样式</a:t>
            </a:r>
            <a:endParaRPr lang="zh-CN" altLang="en-US" strike="noStrike" noProof="1"/>
          </a:p>
          <a:p>
            <a:pPr lvl="1" fontAlgn="auto"/>
            <a:r>
              <a:rPr lang="zh-CN" altLang="en-US" strike="noStrike" noProof="1"/>
              <a:t>第二级</a:t>
            </a:r>
            <a:endParaRPr lang="zh-CN" altLang="en-US" strike="noStrike" noProof="1"/>
          </a:p>
          <a:p>
            <a:pPr lvl="2" fontAlgn="auto"/>
            <a:r>
              <a:rPr lang="zh-CN" altLang="en-US" strike="noStrike" noProof="1"/>
              <a:t>第三级</a:t>
            </a:r>
            <a:endParaRPr lang="zh-CN" altLang="en-US" strike="noStrike" noProof="1"/>
          </a:p>
          <a:p>
            <a:pPr lvl="3" fontAlgn="auto"/>
            <a:r>
              <a:rPr lang="zh-CN" altLang="en-US" strike="noStrike" noProof="1"/>
              <a:t>第四级</a:t>
            </a:r>
            <a:endParaRPr lang="zh-CN" altLang="en-US" strike="noStrike" noProof="1"/>
          </a:p>
          <a:p>
            <a:pPr lvl="4" fontAlgn="auto"/>
            <a:r>
              <a:rPr lang="zh-CN" altLang="en-US" strike="noStrike" noProof="1"/>
              <a:t>第五级</a:t>
            </a:r>
            <a:endParaRPr lang="zh-CN" altLang="en-US" strike="noStrike" noProof="1"/>
          </a:p>
        </p:txBody>
      </p:sp>
      <p:sp>
        <p:nvSpPr>
          <p:cNvPr id="4" name="文本占位符 3"/>
          <p:cNvSpPr>
            <a:spLocks noGrp="1"/>
          </p:cNvSpPr>
          <p:nvPr>
            <p:ph type="body" sz="half" idx="2"/>
          </p:nvPr>
        </p:nvSpPr>
        <p:spPr>
          <a:xfrm>
            <a:off x="609521" y="1435101"/>
            <a:ext cx="4010562"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fontAlgn="auto"/>
            <a:r>
              <a:rPr lang="zh-CN" altLang="en-US" strike="noStrike" noProof="1"/>
              <a:t>单击此处编辑母版文本样式</a:t>
            </a:r>
            <a:endParaRPr lang="zh-CN" altLang="en-US" strike="noStrike" noProof="1"/>
          </a:p>
        </p:txBody>
      </p:sp>
      <p:sp>
        <p:nvSpPr>
          <p:cNvPr id="5" name="日期占位符 4"/>
          <p:cNvSpPr>
            <a:spLocks noGrp="1"/>
          </p:cNvSpPr>
          <p:nvPr>
            <p:ph type="dt" sz="half" idx="10"/>
          </p:nvPr>
        </p:nvSpPr>
        <p:spPr/>
        <p:txBody>
          <a:bodyPr/>
          <a:lstStyle/>
          <a:p>
            <a:pPr fontAlgn="auto"/>
            <a:fld id="{85FA10BB-AEF7-4DF5-9E16-392E58035930}" type="datetimeFigureOut">
              <a:rPr lang="zh-CN" altLang="en-US" strike="noStrike" noProof="1" smtClean="0">
                <a:latin typeface="+mn-lt"/>
                <a:ea typeface="+mn-ea"/>
                <a:cs typeface="+mn-cs"/>
              </a:rPr>
            </a:fld>
            <a:endParaRPr lang="zh-CN" altLang="en-US" strike="noStrike" noProof="1"/>
          </a:p>
        </p:txBody>
      </p:sp>
      <p:sp>
        <p:nvSpPr>
          <p:cNvPr id="6" name="页脚占位符 5"/>
          <p:cNvSpPr>
            <a:spLocks noGrp="1"/>
          </p:cNvSpPr>
          <p:nvPr>
            <p:ph type="ftr" sz="quarter" idx="11"/>
          </p:nvPr>
        </p:nvSpPr>
        <p:spPr/>
        <p:txBody>
          <a:bodyPr/>
          <a:lstStyle/>
          <a:p>
            <a:pPr fontAlgn="auto"/>
            <a:endParaRPr lang="zh-CN" altLang="en-US" strike="noStrike" noProof="1"/>
          </a:p>
        </p:txBody>
      </p:sp>
      <p:sp>
        <p:nvSpPr>
          <p:cNvPr id="7" name="灯片编号占位符 6"/>
          <p:cNvSpPr>
            <a:spLocks noGrp="1"/>
          </p:cNvSpPr>
          <p:nvPr>
            <p:ph type="sldNum" sz="quarter" idx="12"/>
          </p:nvPr>
        </p:nvSpPr>
        <p:spPr/>
        <p:txBody>
          <a:bodyPr/>
          <a:lstStyle/>
          <a:p>
            <a:pPr fontAlgn="auto"/>
            <a:fld id="{36AF9F84-AD12-4AA1-B1AA-EB202EA49B5E}" type="slidenum">
              <a:rPr lang="zh-CN" altLang="en-US" strike="noStrike" noProof="1" smtClean="0">
                <a:latin typeface="+mn-lt"/>
                <a:ea typeface="+mn-ea"/>
                <a:cs typeface="+mn-cs"/>
              </a:rPr>
            </a:fld>
            <a:endParaRPr lang="zh-CN" altLang="en-US" strike="noStrike" noProof="1"/>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10" name="图片 20"/>
          <p:cNvPicPr>
            <a:picLocks noChangeAspect="1"/>
          </p:cNvPicPr>
          <p:nvPr userDrawn="1"/>
        </p:nvPicPr>
        <p:blipFill>
          <a:blip r:embed="rId2"/>
          <a:stretch>
            <a:fillRect/>
          </a:stretch>
        </p:blipFill>
        <p:spPr>
          <a:xfrm>
            <a:off x="-42862" y="6276975"/>
            <a:ext cx="12238037" cy="608013"/>
          </a:xfrm>
          <a:prstGeom prst="rect">
            <a:avLst/>
          </a:prstGeom>
          <a:noFill/>
          <a:ln w="9525">
            <a:noFill/>
          </a:ln>
        </p:spPr>
      </p:pic>
      <p:sp>
        <p:nvSpPr>
          <p:cNvPr id="11" name="Text Box 12"/>
          <p:cNvSpPr txBox="1">
            <a:spLocks noChangeArrowheads="1"/>
          </p:cNvSpPr>
          <p:nvPr userDrawn="1"/>
        </p:nvSpPr>
        <p:spPr bwMode="auto">
          <a:xfrm>
            <a:off x="6959302" y="478868"/>
            <a:ext cx="5184576" cy="47705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fontAlgn="auto"/>
            <a:r>
              <a:rPr lang="zh-CN" altLang="en-US" sz="1600" strike="noStrike" spc="300" noProof="1">
                <a:gradFill>
                  <a:gsLst>
                    <a:gs pos="0">
                      <a:srgbClr val="C00000"/>
                    </a:gs>
                    <a:gs pos="100000">
                      <a:srgbClr val="FF0000"/>
                    </a:gs>
                  </a:gsLst>
                  <a:lin ang="3600000" scaled="0"/>
                </a:gradFill>
                <a:latin typeface="方正粗宋简体" panose="03000509000000000000" pitchFamily="65" charset="-122"/>
                <a:ea typeface="方正粗宋简体" panose="03000509000000000000" pitchFamily="65" charset="-122"/>
                <a:cs typeface="+mn-cs"/>
              </a:rPr>
              <a:t>十九大最新版</a:t>
            </a:r>
            <a:r>
              <a:rPr lang="zh-CN" altLang="en-US" sz="2500" strike="noStrike" spc="0" noProof="1">
                <a:gradFill>
                  <a:gsLst>
                    <a:gs pos="0">
                      <a:srgbClr val="C00000"/>
                    </a:gs>
                    <a:gs pos="100000">
                      <a:srgbClr val="FF0000"/>
                    </a:gs>
                  </a:gsLst>
                  <a:lin ang="3600000" scaled="0"/>
                </a:gradFill>
                <a:latin typeface="方正粗宋简体" panose="03000509000000000000" pitchFamily="65" charset="-122"/>
                <a:ea typeface="方正粗宋简体" panose="03000509000000000000" pitchFamily="65" charset="-122"/>
                <a:cs typeface="+mn-cs"/>
              </a:rPr>
              <a:t>中国共产党章程</a:t>
            </a:r>
            <a:r>
              <a:rPr lang="zh-CN" altLang="en-US" sz="1600" strike="noStrike" spc="300" noProof="1">
                <a:gradFill>
                  <a:gsLst>
                    <a:gs pos="0">
                      <a:srgbClr val="C00000"/>
                    </a:gs>
                    <a:gs pos="100000">
                      <a:srgbClr val="FF0000"/>
                    </a:gs>
                  </a:gsLst>
                  <a:lin ang="3600000" scaled="0"/>
                </a:gradFill>
                <a:latin typeface="方正粗宋简体" panose="03000509000000000000" pitchFamily="65" charset="-122"/>
                <a:ea typeface="方正粗宋简体" panose="03000509000000000000" pitchFamily="65" charset="-122"/>
                <a:cs typeface="+mn-cs"/>
              </a:rPr>
              <a:t>（修订版）</a:t>
            </a:r>
            <a:endParaRPr lang="zh-CN" altLang="en-US" sz="2000" strike="noStrike" spc="300" noProof="1">
              <a:gradFill>
                <a:gsLst>
                  <a:gs pos="0">
                    <a:srgbClr val="C00000"/>
                  </a:gs>
                  <a:gs pos="100000">
                    <a:srgbClr val="FF0000"/>
                  </a:gs>
                </a:gsLst>
                <a:lin ang="3600000" scaled="0"/>
              </a:gradFill>
              <a:latin typeface="方正粗宋简体" panose="03000509000000000000" pitchFamily="65" charset="-122"/>
              <a:ea typeface="方正粗宋简体" panose="03000509000000000000" pitchFamily="65" charset="-122"/>
            </a:endParaRPr>
          </a:p>
        </p:txBody>
      </p:sp>
      <p:sp>
        <p:nvSpPr>
          <p:cNvPr id="2" name="日期占位符 1"/>
          <p:cNvSpPr>
            <a:spLocks noGrp="1"/>
          </p:cNvSpPr>
          <p:nvPr>
            <p:ph type="dt" sz="half" idx="10"/>
          </p:nvPr>
        </p:nvSpPr>
        <p:spPr/>
        <p:txBody>
          <a:bodyPr/>
          <a:lstStyle/>
          <a:p>
            <a:pPr fontAlgn="auto"/>
            <a:fld id="{85FA10BB-AEF7-4DF5-9E16-392E58035930}" type="datetimeFigureOut">
              <a:rPr lang="zh-CN" altLang="en-US" strike="noStrike" noProof="1" smtClean="0">
                <a:latin typeface="+mn-lt"/>
                <a:ea typeface="+mn-ea"/>
                <a:cs typeface="+mn-cs"/>
              </a:rPr>
            </a:fld>
            <a:endParaRPr lang="zh-CN" altLang="en-US" strike="noStrike" noProof="1"/>
          </a:p>
        </p:txBody>
      </p:sp>
      <p:sp>
        <p:nvSpPr>
          <p:cNvPr id="3" name="页脚占位符 2"/>
          <p:cNvSpPr>
            <a:spLocks noGrp="1"/>
          </p:cNvSpPr>
          <p:nvPr>
            <p:ph type="ftr" sz="quarter" idx="11"/>
          </p:nvPr>
        </p:nvSpPr>
        <p:spPr/>
        <p:txBody>
          <a:bodyPr/>
          <a:lstStyle/>
          <a:p>
            <a:pPr fontAlgn="auto"/>
            <a:endParaRPr lang="zh-CN" altLang="en-US" strike="noStrike" noProof="1"/>
          </a:p>
        </p:txBody>
      </p:sp>
      <p:sp>
        <p:nvSpPr>
          <p:cNvPr id="4" name="灯片编号占位符 3"/>
          <p:cNvSpPr>
            <a:spLocks noGrp="1"/>
          </p:cNvSpPr>
          <p:nvPr>
            <p:ph type="sldNum" sz="quarter" idx="12"/>
          </p:nvPr>
        </p:nvSpPr>
        <p:spPr/>
        <p:txBody>
          <a:bodyPr/>
          <a:lstStyle/>
          <a:p>
            <a:pPr fontAlgn="auto"/>
            <a:fld id="{36AF9F84-AD12-4AA1-B1AA-EB202EA49B5E}" type="slidenum">
              <a:rPr lang="zh-CN" altLang="en-US" strike="noStrike" noProof="1" smtClean="0">
                <a:latin typeface="+mn-lt"/>
                <a:ea typeface="+mn-ea"/>
                <a:cs typeface="+mn-cs"/>
              </a:rPr>
            </a:fld>
            <a:endParaRPr lang="zh-CN" altLang="en-US" strike="noStrike" noProof="1"/>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1000"/>
                                        <p:tgtEl>
                                          <p:spTgt spid="10"/>
                                        </p:tgtEl>
                                      </p:cBhvr>
                                    </p:animEffect>
                                    <p:anim calcmode="lin" valueType="num">
                                      <p:cBhvr>
                                        <p:cTn id="12" dur="1000" fill="hold"/>
                                        <p:tgtEl>
                                          <p:spTgt spid="10"/>
                                        </p:tgtEl>
                                        <p:attrNameLst>
                                          <p:attrName>ppt_x</p:attrName>
                                        </p:attrNameLst>
                                      </p:cBhvr>
                                      <p:tavLst>
                                        <p:tav tm="0">
                                          <p:val>
                                            <p:strVal val="#ppt_x"/>
                                          </p:val>
                                        </p:tav>
                                        <p:tav tm="100000">
                                          <p:val>
                                            <p:strVal val="#ppt_x"/>
                                          </p:val>
                                        </p:tav>
                                      </p:tavLst>
                                    </p:anim>
                                    <p:anim calcmode="lin" valueType="num">
                                      <p:cBhvr>
                                        <p:cTn id="1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406" y="4800600"/>
            <a:ext cx="7314248" cy="566738"/>
          </a:xfrm>
        </p:spPr>
        <p:txBody>
          <a:bodyPr anchor="b"/>
          <a:lstStyle>
            <a:lvl1pPr algn="l">
              <a:defRPr sz="2000" b="1"/>
            </a:lvl1pPr>
          </a:lstStyle>
          <a:p>
            <a:pPr fontAlgn="auto"/>
            <a:r>
              <a:rPr lang="zh-CN" altLang="en-US" strike="noStrike" noProof="1"/>
              <a:t>单击此处编辑母版标题样式</a:t>
            </a:r>
            <a:endParaRPr lang="zh-CN" altLang="en-US" strike="noStrike" noProof="1"/>
          </a:p>
        </p:txBody>
      </p:sp>
      <p:sp>
        <p:nvSpPr>
          <p:cNvPr id="3" name="图片占位符 2"/>
          <p:cNvSpPr>
            <a:spLocks noGrp="1"/>
          </p:cNvSpPr>
          <p:nvPr>
            <p:ph type="pic" idx="1"/>
          </p:nvPr>
        </p:nvSpPr>
        <p:spPr>
          <a:xfrm>
            <a:off x="2389406" y="612775"/>
            <a:ext cx="7314248"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fontAlgn="auto"/>
            <a:endParaRPr lang="zh-CN" altLang="en-US" strike="noStrike" noProof="1"/>
          </a:p>
        </p:txBody>
      </p:sp>
      <p:sp>
        <p:nvSpPr>
          <p:cNvPr id="4" name="文本占位符 3"/>
          <p:cNvSpPr>
            <a:spLocks noGrp="1"/>
          </p:cNvSpPr>
          <p:nvPr>
            <p:ph type="body" sz="half" idx="2"/>
          </p:nvPr>
        </p:nvSpPr>
        <p:spPr>
          <a:xfrm>
            <a:off x="2389406" y="5367338"/>
            <a:ext cx="7314248"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fontAlgn="auto"/>
            <a:r>
              <a:rPr lang="zh-CN" altLang="en-US" strike="noStrike" noProof="1"/>
              <a:t>单击此处编辑母版文本样式</a:t>
            </a:r>
            <a:endParaRPr lang="zh-CN" altLang="en-US" strike="noStrike" noProof="1"/>
          </a:p>
        </p:txBody>
      </p:sp>
      <p:sp>
        <p:nvSpPr>
          <p:cNvPr id="5" name="日期占位符 4"/>
          <p:cNvSpPr>
            <a:spLocks noGrp="1"/>
          </p:cNvSpPr>
          <p:nvPr>
            <p:ph type="dt" sz="half" idx="10"/>
          </p:nvPr>
        </p:nvSpPr>
        <p:spPr/>
        <p:txBody>
          <a:bodyPr/>
          <a:lstStyle/>
          <a:p>
            <a:pPr fontAlgn="auto"/>
            <a:fld id="{85FA10BB-AEF7-4DF5-9E16-392E58035930}" type="datetimeFigureOut">
              <a:rPr lang="zh-CN" altLang="en-US" strike="noStrike" noProof="1" smtClean="0">
                <a:latin typeface="+mn-lt"/>
                <a:ea typeface="+mn-ea"/>
                <a:cs typeface="+mn-cs"/>
              </a:rPr>
            </a:fld>
            <a:endParaRPr lang="zh-CN" altLang="en-US" strike="noStrike" noProof="1"/>
          </a:p>
        </p:txBody>
      </p:sp>
      <p:sp>
        <p:nvSpPr>
          <p:cNvPr id="6" name="页脚占位符 5"/>
          <p:cNvSpPr>
            <a:spLocks noGrp="1"/>
          </p:cNvSpPr>
          <p:nvPr>
            <p:ph type="ftr" sz="quarter" idx="11"/>
          </p:nvPr>
        </p:nvSpPr>
        <p:spPr/>
        <p:txBody>
          <a:bodyPr/>
          <a:lstStyle/>
          <a:p>
            <a:pPr fontAlgn="auto"/>
            <a:endParaRPr lang="zh-CN" altLang="en-US" strike="noStrike" noProof="1"/>
          </a:p>
        </p:txBody>
      </p:sp>
      <p:sp>
        <p:nvSpPr>
          <p:cNvPr id="7" name="灯片编号占位符 6"/>
          <p:cNvSpPr>
            <a:spLocks noGrp="1"/>
          </p:cNvSpPr>
          <p:nvPr>
            <p:ph type="sldNum" sz="quarter" idx="12"/>
          </p:nvPr>
        </p:nvSpPr>
        <p:spPr/>
        <p:txBody>
          <a:bodyPr/>
          <a:lstStyle/>
          <a:p>
            <a:pPr fontAlgn="auto"/>
            <a:fld id="{36AF9F84-AD12-4AA1-B1AA-EB202EA49B5E}" type="slidenum">
              <a:rPr lang="zh-CN" altLang="en-US" strike="noStrike" noProof="1" smtClean="0">
                <a:latin typeface="+mn-lt"/>
                <a:ea typeface="+mn-ea"/>
                <a:cs typeface="+mn-cs"/>
              </a:rPr>
            </a:fld>
            <a:endParaRPr lang="zh-CN" altLang="en-US" strike="noStrike" noProof="1"/>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auto"/>
            <a:r>
              <a:rPr lang="zh-CN" altLang="en-US" strike="noStrike" noProof="1"/>
              <a:t>单击此处编辑母版标题样式</a:t>
            </a:r>
            <a:endParaRPr lang="zh-CN" altLang="en-US" strike="noStrike" noProof="1"/>
          </a:p>
        </p:txBody>
      </p:sp>
      <p:sp>
        <p:nvSpPr>
          <p:cNvPr id="3" name="竖排文字占位符 2"/>
          <p:cNvSpPr>
            <a:spLocks noGrp="1"/>
          </p:cNvSpPr>
          <p:nvPr>
            <p:ph type="body" orient="vert" idx="1"/>
          </p:nvPr>
        </p:nvSpPr>
        <p:spPr/>
        <p:txBody>
          <a:bodyPr vert="eaVert"/>
          <a:lstStyle/>
          <a:p>
            <a:pPr lvl="0" fontAlgn="auto"/>
            <a:r>
              <a:rPr lang="zh-CN" altLang="en-US" strike="noStrike" noProof="1"/>
              <a:t>单击此处编辑母版文本样式</a:t>
            </a:r>
            <a:endParaRPr lang="zh-CN" altLang="en-US" strike="noStrike" noProof="1"/>
          </a:p>
          <a:p>
            <a:pPr lvl="1" fontAlgn="auto"/>
            <a:r>
              <a:rPr lang="zh-CN" altLang="en-US" strike="noStrike" noProof="1"/>
              <a:t>第二级</a:t>
            </a:r>
            <a:endParaRPr lang="zh-CN" altLang="en-US" strike="noStrike" noProof="1"/>
          </a:p>
          <a:p>
            <a:pPr lvl="2" fontAlgn="auto"/>
            <a:r>
              <a:rPr lang="zh-CN" altLang="en-US" strike="noStrike" noProof="1"/>
              <a:t>第三级</a:t>
            </a:r>
            <a:endParaRPr lang="zh-CN" altLang="en-US" strike="noStrike" noProof="1"/>
          </a:p>
          <a:p>
            <a:pPr lvl="3" fontAlgn="auto"/>
            <a:r>
              <a:rPr lang="zh-CN" altLang="en-US" strike="noStrike" noProof="1"/>
              <a:t>第四级</a:t>
            </a:r>
            <a:endParaRPr lang="zh-CN" altLang="en-US" strike="noStrike" noProof="1"/>
          </a:p>
          <a:p>
            <a:pPr lvl="4" fontAlgn="auto"/>
            <a:r>
              <a:rPr lang="zh-CN" altLang="en-US" strike="noStrike" noProof="1"/>
              <a:t>第五级</a:t>
            </a:r>
            <a:endParaRPr lang="zh-CN" altLang="en-US" strike="noStrike" noProof="1"/>
          </a:p>
        </p:txBody>
      </p:sp>
      <p:sp>
        <p:nvSpPr>
          <p:cNvPr id="4" name="日期占位符 3"/>
          <p:cNvSpPr>
            <a:spLocks noGrp="1"/>
          </p:cNvSpPr>
          <p:nvPr>
            <p:ph type="dt" sz="half" idx="10"/>
          </p:nvPr>
        </p:nvSpPr>
        <p:spPr/>
        <p:txBody>
          <a:bodyPr/>
          <a:lstStyle/>
          <a:p>
            <a:pPr fontAlgn="auto"/>
            <a:fld id="{85FA10BB-AEF7-4DF5-9E16-392E58035930}" type="datetimeFigureOut">
              <a:rPr lang="zh-CN" altLang="en-US" strike="noStrike" noProof="1" smtClean="0">
                <a:latin typeface="+mn-lt"/>
                <a:ea typeface="+mn-ea"/>
                <a:cs typeface="+mn-cs"/>
              </a:rPr>
            </a:fld>
            <a:endParaRPr lang="zh-CN" altLang="en-US" strike="noStrike" noProof="1"/>
          </a:p>
        </p:txBody>
      </p:sp>
      <p:sp>
        <p:nvSpPr>
          <p:cNvPr id="5" name="页脚占位符 4"/>
          <p:cNvSpPr>
            <a:spLocks noGrp="1"/>
          </p:cNvSpPr>
          <p:nvPr>
            <p:ph type="ftr" sz="quarter" idx="11"/>
          </p:nvPr>
        </p:nvSpPr>
        <p:spPr/>
        <p:txBody>
          <a:bodyPr/>
          <a:lstStyle/>
          <a:p>
            <a:pPr fontAlgn="auto"/>
            <a:endParaRPr lang="zh-CN" altLang="en-US" strike="noStrike" noProof="1"/>
          </a:p>
        </p:txBody>
      </p:sp>
      <p:sp>
        <p:nvSpPr>
          <p:cNvPr id="6" name="灯片编号占位符 5"/>
          <p:cNvSpPr>
            <a:spLocks noGrp="1"/>
          </p:cNvSpPr>
          <p:nvPr>
            <p:ph type="sldNum" sz="quarter" idx="12"/>
          </p:nvPr>
        </p:nvSpPr>
        <p:spPr/>
        <p:txBody>
          <a:bodyPr/>
          <a:lstStyle/>
          <a:p>
            <a:pPr fontAlgn="auto"/>
            <a:fld id="{36AF9F84-AD12-4AA1-B1AA-EB202EA49B5E}" type="slidenum">
              <a:rPr lang="zh-CN" altLang="en-US" strike="noStrike" noProof="1" smtClean="0">
                <a:latin typeface="+mn-lt"/>
                <a:ea typeface="+mn-ea"/>
                <a:cs typeface="+mn-cs"/>
              </a:rPr>
            </a:fld>
            <a:endParaRPr lang="zh-CN" altLang="en-US" strike="noStrike" noProof="1"/>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8049" y="274639"/>
            <a:ext cx="2742843" cy="5851525"/>
          </a:xfrm>
        </p:spPr>
        <p:txBody>
          <a:bodyPr vert="eaVert"/>
          <a:lstStyle/>
          <a:p>
            <a:pPr fontAlgn="auto"/>
            <a:r>
              <a:rPr lang="zh-CN" altLang="en-US" strike="noStrike" noProof="1"/>
              <a:t>单击此处编辑母版标题样式</a:t>
            </a:r>
            <a:endParaRPr lang="zh-CN" altLang="en-US" strike="noStrike" noProof="1"/>
          </a:p>
        </p:txBody>
      </p:sp>
      <p:sp>
        <p:nvSpPr>
          <p:cNvPr id="3" name="竖排文字占位符 2"/>
          <p:cNvSpPr>
            <a:spLocks noGrp="1"/>
          </p:cNvSpPr>
          <p:nvPr>
            <p:ph type="body" orient="vert" idx="1"/>
          </p:nvPr>
        </p:nvSpPr>
        <p:spPr>
          <a:xfrm>
            <a:off x="609521" y="274639"/>
            <a:ext cx="8025355" cy="5851525"/>
          </a:xfrm>
        </p:spPr>
        <p:txBody>
          <a:bodyPr vert="eaVert"/>
          <a:lstStyle/>
          <a:p>
            <a:pPr lvl="0" fontAlgn="auto"/>
            <a:r>
              <a:rPr lang="zh-CN" altLang="en-US" strike="noStrike" noProof="1"/>
              <a:t>单击此处编辑母版文本样式</a:t>
            </a:r>
            <a:endParaRPr lang="zh-CN" altLang="en-US" strike="noStrike" noProof="1"/>
          </a:p>
          <a:p>
            <a:pPr lvl="1" fontAlgn="auto"/>
            <a:r>
              <a:rPr lang="zh-CN" altLang="en-US" strike="noStrike" noProof="1"/>
              <a:t>第二级</a:t>
            </a:r>
            <a:endParaRPr lang="zh-CN" altLang="en-US" strike="noStrike" noProof="1"/>
          </a:p>
          <a:p>
            <a:pPr lvl="2" fontAlgn="auto"/>
            <a:r>
              <a:rPr lang="zh-CN" altLang="en-US" strike="noStrike" noProof="1"/>
              <a:t>第三级</a:t>
            </a:r>
            <a:endParaRPr lang="zh-CN" altLang="en-US" strike="noStrike" noProof="1"/>
          </a:p>
          <a:p>
            <a:pPr lvl="3" fontAlgn="auto"/>
            <a:r>
              <a:rPr lang="zh-CN" altLang="en-US" strike="noStrike" noProof="1"/>
              <a:t>第四级</a:t>
            </a:r>
            <a:endParaRPr lang="zh-CN" altLang="en-US" strike="noStrike" noProof="1"/>
          </a:p>
          <a:p>
            <a:pPr lvl="4" fontAlgn="auto"/>
            <a:r>
              <a:rPr lang="zh-CN" altLang="en-US" strike="noStrike" noProof="1"/>
              <a:t>第五级</a:t>
            </a:r>
            <a:endParaRPr lang="zh-CN" altLang="en-US" strike="noStrike" noProof="1"/>
          </a:p>
        </p:txBody>
      </p:sp>
      <p:sp>
        <p:nvSpPr>
          <p:cNvPr id="4" name="日期占位符 3"/>
          <p:cNvSpPr>
            <a:spLocks noGrp="1"/>
          </p:cNvSpPr>
          <p:nvPr>
            <p:ph type="dt" sz="half" idx="10"/>
          </p:nvPr>
        </p:nvSpPr>
        <p:spPr/>
        <p:txBody>
          <a:bodyPr/>
          <a:lstStyle/>
          <a:p>
            <a:pPr fontAlgn="auto"/>
            <a:fld id="{85FA10BB-AEF7-4DF5-9E16-392E58035930}" type="datetimeFigureOut">
              <a:rPr lang="zh-CN" altLang="en-US" strike="noStrike" noProof="1" smtClean="0">
                <a:latin typeface="+mn-lt"/>
                <a:ea typeface="+mn-ea"/>
                <a:cs typeface="+mn-cs"/>
              </a:rPr>
            </a:fld>
            <a:endParaRPr lang="zh-CN" altLang="en-US" strike="noStrike" noProof="1"/>
          </a:p>
        </p:txBody>
      </p:sp>
      <p:sp>
        <p:nvSpPr>
          <p:cNvPr id="5" name="页脚占位符 4"/>
          <p:cNvSpPr>
            <a:spLocks noGrp="1"/>
          </p:cNvSpPr>
          <p:nvPr>
            <p:ph type="ftr" sz="quarter" idx="11"/>
          </p:nvPr>
        </p:nvSpPr>
        <p:spPr/>
        <p:txBody>
          <a:bodyPr/>
          <a:lstStyle/>
          <a:p>
            <a:pPr fontAlgn="auto"/>
            <a:endParaRPr lang="zh-CN" altLang="en-US" strike="noStrike" noProof="1"/>
          </a:p>
        </p:txBody>
      </p:sp>
      <p:sp>
        <p:nvSpPr>
          <p:cNvPr id="6" name="灯片编号占位符 5"/>
          <p:cNvSpPr>
            <a:spLocks noGrp="1"/>
          </p:cNvSpPr>
          <p:nvPr>
            <p:ph type="sldNum" sz="quarter" idx="12"/>
          </p:nvPr>
        </p:nvSpPr>
        <p:spPr/>
        <p:txBody>
          <a:bodyPr/>
          <a:lstStyle/>
          <a:p>
            <a:pPr fontAlgn="auto"/>
            <a:fld id="{36AF9F84-AD12-4AA1-B1AA-EB202EA49B5E}" type="slidenum">
              <a:rPr lang="zh-CN" altLang="en-US" strike="noStrike" noProof="1" smtClean="0">
                <a:latin typeface="+mn-lt"/>
                <a:ea typeface="+mn-ea"/>
                <a:cs typeface="+mn-cs"/>
              </a:rPr>
            </a:fld>
            <a:endParaRPr lang="zh-CN" altLang="en-US" strike="noStrike" noProof="1"/>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fontAlgn="auto"/>
            <a:fld id="{85FA10BB-AEF7-4DF5-9E16-392E58035930}" type="datetimeFigureOut">
              <a:rPr lang="zh-CN" altLang="en-US" strike="noStrike" noProof="1" smtClean="0">
                <a:cs typeface="+mn-cs"/>
              </a:rPr>
            </a:fld>
            <a:endParaRPr lang="zh-CN" altLang="en-US" strike="noStrike" noProof="1"/>
          </a:p>
        </p:txBody>
      </p:sp>
      <p:sp>
        <p:nvSpPr>
          <p:cNvPr id="3" name="页脚占位符 2"/>
          <p:cNvSpPr>
            <a:spLocks noGrp="1"/>
          </p:cNvSpPr>
          <p:nvPr>
            <p:ph type="ftr" sz="quarter" idx="11"/>
          </p:nvPr>
        </p:nvSpPr>
        <p:spPr/>
        <p:txBody>
          <a:bodyPr/>
          <a:lstStyle/>
          <a:p>
            <a:pPr fontAlgn="auto"/>
            <a:endParaRPr lang="zh-CN" altLang="en-US" strike="noStrike" noProof="1"/>
          </a:p>
        </p:txBody>
      </p:sp>
      <p:sp>
        <p:nvSpPr>
          <p:cNvPr id="4" name="灯片编号占位符 3"/>
          <p:cNvSpPr>
            <a:spLocks noGrp="1"/>
          </p:cNvSpPr>
          <p:nvPr>
            <p:ph type="sldNum" sz="quarter" idx="12"/>
          </p:nvPr>
        </p:nvSpPr>
        <p:spPr/>
        <p:txBody>
          <a:bodyPr/>
          <a:lstStyle/>
          <a:p>
            <a:pPr fontAlgn="auto"/>
            <a:fld id="{36AF9F84-AD12-4AA1-B1AA-EB202EA49B5E}" type="slidenum">
              <a:rPr lang="zh-CN" altLang="en-US" strike="noStrike" noProof="1" smtClean="0">
                <a:cs typeface="+mn-cs"/>
              </a:rPr>
            </a:fld>
            <a:endParaRPr lang="zh-CN" altLang="en-US" strike="noStrike" noProof="1"/>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_两栏内容">
    <p:bg>
      <p:bgPr>
        <a:blipFill dpi="0" rotWithShape="1">
          <a:blip r:embed="rId2">
            <a:lum/>
            <a:extLst>
              <a:ext uri="{96DAC541-7B7A-43D3-8B79-37D633B846F1}">
                <asvg:svgBlip xmlns:asvg="http://schemas.microsoft.com/office/drawing/2016/SVG/main" r:embed="rId3"/>
              </a:ext>
            </a:extLst>
          </a:blip>
          <a:srcRect/>
          <a:stretch>
            <a:fillRect l="-2" t="-1661" r="-8869" b="-29837"/>
          </a:stretch>
        </a:blipFill>
        <a:effectLst/>
      </p:bgPr>
    </p:bg>
    <p:spTree>
      <p:nvGrpSpPr>
        <p:cNvPr id="1" name=""/>
        <p:cNvGrpSpPr/>
        <p:nvPr/>
      </p:nvGrpSpPr>
      <p:grpSpPr>
        <a:xfrm>
          <a:off x="0" y="0"/>
          <a:ext cx="0" cy="0"/>
          <a:chOff x="0" y="0"/>
          <a:chExt cx="0" cy="0"/>
        </a:xfrm>
      </p:grpSpPr>
      <p:pic>
        <p:nvPicPr>
          <p:cNvPr id="9" name="图片 8"/>
          <p:cNvPicPr>
            <a:picLocks noChangeAspect="1"/>
          </p:cNvPicPr>
          <p:nvPr userDrawn="1"/>
        </p:nvPicPr>
        <p:blipFill rotWithShape="1">
          <a:blip r:embed="rId4" cstate="screen"/>
          <a:srcRect b="5624"/>
          <a:stretch>
            <a:fillRect/>
          </a:stretch>
        </p:blipFill>
        <p:spPr>
          <a:xfrm flipH="1">
            <a:off x="-515341" y="734533"/>
            <a:ext cx="4007566" cy="6088743"/>
          </a:xfrm>
          <a:prstGeom prst="rect">
            <a:avLst/>
          </a:prstGeom>
        </p:spPr>
      </p:pic>
      <p:pic>
        <p:nvPicPr>
          <p:cNvPr id="10" name="图片 9"/>
          <p:cNvPicPr>
            <a:picLocks noChangeAspect="1"/>
          </p:cNvPicPr>
          <p:nvPr userDrawn="1"/>
        </p:nvPicPr>
        <p:blipFill rotWithShape="1">
          <a:blip r:embed="rId4" cstate="screen"/>
          <a:srcRect/>
          <a:stretch>
            <a:fillRect/>
          </a:stretch>
        </p:blipFill>
        <p:spPr>
          <a:xfrm flipV="1">
            <a:off x="0" y="1377529"/>
            <a:ext cx="12190095" cy="5908256"/>
          </a:xfrm>
          <a:prstGeom prst="rect">
            <a:avLst/>
          </a:prstGeom>
        </p:spPr>
      </p:pic>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281" y="2130426"/>
            <a:ext cx="10361851" cy="1470025"/>
          </a:xfrm>
        </p:spPr>
        <p:txBody>
          <a:bodyPr/>
          <a:lstStyle>
            <a:lvl1pPr>
              <a:defRPr>
                <a:latin typeface="微软雅黑" panose="020B0503020204020204" pitchFamily="34" charset="-122"/>
                <a:ea typeface="微软雅黑" panose="020B0503020204020204" pitchFamily="34" charset="-122"/>
              </a:defRPr>
            </a:lvl1pPr>
          </a:lstStyle>
          <a:p>
            <a:pPr fontAlgn="auto"/>
            <a:r>
              <a:rPr lang="zh-CN" altLang="en-US" strike="noStrike" noProof="1"/>
              <a:t>单击此处编辑母版标题样式</a:t>
            </a:r>
            <a:endParaRPr lang="zh-CN" altLang="en-US" strike="noStrike" noProof="1"/>
          </a:p>
        </p:txBody>
      </p:sp>
      <p:sp>
        <p:nvSpPr>
          <p:cNvPr id="3" name="副标题 2"/>
          <p:cNvSpPr>
            <a:spLocks noGrp="1"/>
          </p:cNvSpPr>
          <p:nvPr>
            <p:ph type="subTitle" idx="1"/>
          </p:nvPr>
        </p:nvSpPr>
        <p:spPr>
          <a:xfrm>
            <a:off x="1828562" y="3886200"/>
            <a:ext cx="8533289" cy="1752600"/>
          </a:xfrm>
        </p:spPr>
        <p:txBody>
          <a:bodyPr/>
          <a:lstStyle>
            <a:lvl1pPr marL="0" indent="0" algn="ctr">
              <a:buNone/>
              <a:defRPr>
                <a:solidFill>
                  <a:schemeClr val="tx1">
                    <a:tint val="75000"/>
                  </a:schemeClr>
                </a:solidFill>
                <a:latin typeface="微软雅黑" panose="020B0503020204020204" pitchFamily="34" charset="-122"/>
                <a:ea typeface="微软雅黑" panose="020B0503020204020204" pitchFamily="34" charset="-122"/>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fontAlgn="auto"/>
            <a:r>
              <a:rPr lang="zh-CN" altLang="en-US" strike="noStrike" noProof="1"/>
              <a:t>单击此处编辑母版副标题样式</a:t>
            </a:r>
            <a:endParaRPr lang="zh-CN" altLang="en-US" strike="noStrike" noProof="1"/>
          </a:p>
        </p:txBody>
      </p:sp>
      <p:sp>
        <p:nvSpPr>
          <p:cNvPr id="4" name="日期占位符 3"/>
          <p:cNvSpPr>
            <a:spLocks noGrp="1"/>
          </p:cNvSpPr>
          <p:nvPr>
            <p:ph type="dt" sz="half" idx="10"/>
          </p:nvPr>
        </p:nvSpPr>
        <p:spPr/>
        <p:txBody>
          <a:bodyPr/>
          <a:lstStyle>
            <a:lvl1pPr>
              <a:defRPr>
                <a:latin typeface="微软雅黑" panose="020B0503020204020204" pitchFamily="34" charset="-122"/>
                <a:ea typeface="微软雅黑" panose="020B0503020204020204" pitchFamily="34" charset="-122"/>
              </a:defRPr>
            </a:lvl1pPr>
          </a:lstStyle>
          <a:p>
            <a:pPr fontAlgn="auto"/>
            <a:fld id="{85FA10BB-AEF7-4DF5-9E16-392E58035930}" type="datetimeFigureOut">
              <a:rPr lang="zh-CN" altLang="en-US" strike="noStrike" noProof="1" smtClean="0">
                <a:cs typeface="+mn-cs"/>
              </a:rPr>
            </a:fld>
            <a:endParaRPr lang="zh-CN" altLang="en-US" strike="noStrike" noProof="1"/>
          </a:p>
        </p:txBody>
      </p:sp>
      <p:sp>
        <p:nvSpPr>
          <p:cNvPr id="5" name="页脚占位符 4"/>
          <p:cNvSpPr>
            <a:spLocks noGrp="1"/>
          </p:cNvSpPr>
          <p:nvPr>
            <p:ph type="ftr" sz="quarter" idx="11"/>
          </p:nvPr>
        </p:nvSpPr>
        <p:spPr/>
        <p:txBody>
          <a:bodyPr/>
          <a:lstStyle>
            <a:lvl1pPr>
              <a:defRPr>
                <a:latin typeface="微软雅黑" panose="020B0503020204020204" pitchFamily="34" charset="-122"/>
                <a:ea typeface="微软雅黑" panose="020B0503020204020204" pitchFamily="34" charset="-122"/>
              </a:defRPr>
            </a:lvl1pPr>
          </a:lstStyle>
          <a:p>
            <a:pPr fontAlgn="auto"/>
            <a:endParaRPr lang="zh-CN" altLang="en-US" strike="noStrike" noProof="1"/>
          </a:p>
        </p:txBody>
      </p:sp>
      <p:sp>
        <p:nvSpPr>
          <p:cNvPr id="6" name="灯片编号占位符 5"/>
          <p:cNvSpPr>
            <a:spLocks noGrp="1"/>
          </p:cNvSpPr>
          <p:nvPr>
            <p:ph type="sldNum" sz="quarter" idx="12"/>
          </p:nvPr>
        </p:nvSpPr>
        <p:spPr/>
        <p:txBody>
          <a:bodyPr/>
          <a:lstStyle>
            <a:lvl1pPr>
              <a:defRPr>
                <a:latin typeface="微软雅黑" panose="020B0503020204020204" pitchFamily="34" charset="-122"/>
                <a:ea typeface="微软雅黑" panose="020B0503020204020204" pitchFamily="34" charset="-122"/>
              </a:defRPr>
            </a:lvl1pPr>
          </a:lstStyle>
          <a:p>
            <a:pPr fontAlgn="auto"/>
            <a:fld id="{36AF9F84-AD12-4AA1-B1AA-EB202EA49B5E}" type="slidenum">
              <a:rPr lang="zh-CN" altLang="en-US" strike="noStrike" noProof="1" smtClean="0">
                <a:cs typeface="+mn-cs"/>
              </a:rPr>
            </a:fld>
            <a:endParaRPr lang="zh-CN" altLang="en-US" strike="noStrike" noProof="1"/>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atin typeface="微软雅黑" panose="020B0503020204020204" pitchFamily="34" charset="-122"/>
                <a:ea typeface="微软雅黑" panose="020B0503020204020204" pitchFamily="34" charset="-122"/>
              </a:defRPr>
            </a:lvl1pPr>
          </a:lstStyle>
          <a:p>
            <a:pPr fontAlgn="auto"/>
            <a:r>
              <a:rPr lang="zh-CN" altLang="en-US" strike="noStrike" noProof="1"/>
              <a:t>单击此处编辑母版标题样式</a:t>
            </a:r>
            <a:endParaRPr lang="zh-CN" altLang="en-US" strike="noStrike" noProof="1"/>
          </a:p>
        </p:txBody>
      </p:sp>
      <p:sp>
        <p:nvSpPr>
          <p:cNvPr id="3" name="内容占位符 2"/>
          <p:cNvSpPr>
            <a:spLocks noGrp="1"/>
          </p:cNvSpPr>
          <p:nvPr>
            <p:ph idx="1"/>
          </p:nvPr>
        </p:nvSpPr>
        <p:spPr/>
        <p:txBody>
          <a:bodyPr/>
          <a:lstStyle>
            <a:lvl1pPr>
              <a:defRPr>
                <a:latin typeface="微软雅黑" panose="020B0503020204020204" pitchFamily="34" charset="-122"/>
                <a:ea typeface="微软雅黑" panose="020B0503020204020204" pitchFamily="34" charset="-122"/>
              </a:defRPr>
            </a:lvl1pPr>
            <a:lvl2pPr>
              <a:defRPr>
                <a:latin typeface="微软雅黑" panose="020B0503020204020204" pitchFamily="34" charset="-122"/>
                <a:ea typeface="微软雅黑" panose="020B0503020204020204" pitchFamily="34" charset="-122"/>
              </a:defRPr>
            </a:lvl2pPr>
            <a:lvl3pPr>
              <a:defRPr>
                <a:latin typeface="微软雅黑" panose="020B0503020204020204" pitchFamily="34" charset="-122"/>
                <a:ea typeface="微软雅黑" panose="020B0503020204020204" pitchFamily="34" charset="-122"/>
              </a:defRPr>
            </a:lvl3pPr>
            <a:lvl4pPr>
              <a:defRPr>
                <a:latin typeface="微软雅黑" panose="020B0503020204020204" pitchFamily="34" charset="-122"/>
                <a:ea typeface="微软雅黑" panose="020B0503020204020204" pitchFamily="34" charset="-122"/>
              </a:defRPr>
            </a:lvl4pPr>
            <a:lvl5pPr>
              <a:defRPr>
                <a:latin typeface="微软雅黑" panose="020B0503020204020204" pitchFamily="34" charset="-122"/>
                <a:ea typeface="微软雅黑" panose="020B0503020204020204" pitchFamily="34" charset="-122"/>
              </a:defRPr>
            </a:lvl5pPr>
          </a:lstStyle>
          <a:p>
            <a:pPr lvl="0" fontAlgn="auto"/>
            <a:r>
              <a:rPr lang="zh-CN" altLang="en-US" strike="noStrike" noProof="1"/>
              <a:t>单击此处编辑母版文本样式</a:t>
            </a:r>
            <a:endParaRPr lang="zh-CN" altLang="en-US" strike="noStrike" noProof="1"/>
          </a:p>
          <a:p>
            <a:pPr lvl="1" fontAlgn="auto"/>
            <a:r>
              <a:rPr lang="zh-CN" altLang="en-US" strike="noStrike" noProof="1"/>
              <a:t>第二级</a:t>
            </a:r>
            <a:endParaRPr lang="zh-CN" altLang="en-US" strike="noStrike" noProof="1"/>
          </a:p>
          <a:p>
            <a:pPr lvl="2" fontAlgn="auto"/>
            <a:r>
              <a:rPr lang="zh-CN" altLang="en-US" strike="noStrike" noProof="1"/>
              <a:t>第三级</a:t>
            </a:r>
            <a:endParaRPr lang="zh-CN" altLang="en-US" strike="noStrike" noProof="1"/>
          </a:p>
          <a:p>
            <a:pPr lvl="3" fontAlgn="auto"/>
            <a:r>
              <a:rPr lang="zh-CN" altLang="en-US" strike="noStrike" noProof="1"/>
              <a:t>第四级</a:t>
            </a:r>
            <a:endParaRPr lang="zh-CN" altLang="en-US" strike="noStrike" noProof="1"/>
          </a:p>
          <a:p>
            <a:pPr lvl="4" fontAlgn="auto"/>
            <a:r>
              <a:rPr lang="zh-CN" altLang="en-US" strike="noStrike" noProof="1"/>
              <a:t>第五级</a:t>
            </a:r>
            <a:endParaRPr lang="zh-CN" altLang="en-US" strike="noStrike" noProof="1"/>
          </a:p>
        </p:txBody>
      </p:sp>
      <p:sp>
        <p:nvSpPr>
          <p:cNvPr id="4" name="日期占位符 3"/>
          <p:cNvSpPr>
            <a:spLocks noGrp="1"/>
          </p:cNvSpPr>
          <p:nvPr>
            <p:ph type="dt" sz="half" idx="10"/>
          </p:nvPr>
        </p:nvSpPr>
        <p:spPr/>
        <p:txBody>
          <a:bodyPr/>
          <a:lstStyle>
            <a:lvl1pPr>
              <a:defRPr>
                <a:latin typeface="微软雅黑" panose="020B0503020204020204" pitchFamily="34" charset="-122"/>
                <a:ea typeface="微软雅黑" panose="020B0503020204020204" pitchFamily="34" charset="-122"/>
              </a:defRPr>
            </a:lvl1pPr>
          </a:lstStyle>
          <a:p>
            <a:pPr fontAlgn="auto"/>
            <a:fld id="{85FA10BB-AEF7-4DF5-9E16-392E58035930}" type="datetimeFigureOut">
              <a:rPr lang="zh-CN" altLang="en-US" strike="noStrike" noProof="1" smtClean="0">
                <a:cs typeface="+mn-cs"/>
              </a:rPr>
            </a:fld>
            <a:endParaRPr lang="zh-CN" altLang="en-US" strike="noStrike" noProof="1"/>
          </a:p>
        </p:txBody>
      </p:sp>
      <p:sp>
        <p:nvSpPr>
          <p:cNvPr id="5" name="页脚占位符 4"/>
          <p:cNvSpPr>
            <a:spLocks noGrp="1"/>
          </p:cNvSpPr>
          <p:nvPr>
            <p:ph type="ftr" sz="quarter" idx="11"/>
          </p:nvPr>
        </p:nvSpPr>
        <p:spPr/>
        <p:txBody>
          <a:bodyPr/>
          <a:lstStyle>
            <a:lvl1pPr>
              <a:defRPr>
                <a:latin typeface="微软雅黑" panose="020B0503020204020204" pitchFamily="34" charset="-122"/>
                <a:ea typeface="微软雅黑" panose="020B0503020204020204" pitchFamily="34" charset="-122"/>
              </a:defRPr>
            </a:lvl1pPr>
          </a:lstStyle>
          <a:p>
            <a:pPr fontAlgn="auto"/>
            <a:endParaRPr lang="zh-CN" altLang="en-US" strike="noStrike" noProof="1"/>
          </a:p>
        </p:txBody>
      </p:sp>
      <p:sp>
        <p:nvSpPr>
          <p:cNvPr id="6" name="灯片编号占位符 5"/>
          <p:cNvSpPr>
            <a:spLocks noGrp="1"/>
          </p:cNvSpPr>
          <p:nvPr>
            <p:ph type="sldNum" sz="quarter" idx="12"/>
          </p:nvPr>
        </p:nvSpPr>
        <p:spPr/>
        <p:txBody>
          <a:bodyPr/>
          <a:lstStyle>
            <a:lvl1pPr>
              <a:defRPr>
                <a:latin typeface="微软雅黑" panose="020B0503020204020204" pitchFamily="34" charset="-122"/>
                <a:ea typeface="微软雅黑" panose="020B0503020204020204" pitchFamily="34" charset="-122"/>
              </a:defRPr>
            </a:lvl1pPr>
          </a:lstStyle>
          <a:p>
            <a:pPr fontAlgn="auto"/>
            <a:fld id="{36AF9F84-AD12-4AA1-B1AA-EB202EA49B5E}" type="slidenum">
              <a:rPr lang="zh-CN" altLang="en-US" strike="noStrike" noProof="1" smtClean="0">
                <a:cs typeface="+mn-cs"/>
              </a:rPr>
            </a:fld>
            <a:endParaRPr lang="zh-CN" altLang="en-US" strike="noStrike" noProof="1"/>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2959" y="4406901"/>
            <a:ext cx="10361851" cy="1362075"/>
          </a:xfrm>
        </p:spPr>
        <p:txBody>
          <a:bodyPr anchor="t"/>
          <a:lstStyle>
            <a:lvl1pPr algn="l">
              <a:defRPr sz="4000" b="1" cap="all">
                <a:latin typeface="微软雅黑" panose="020B0503020204020204" pitchFamily="34" charset="-122"/>
                <a:ea typeface="微软雅黑" panose="020B0503020204020204" pitchFamily="34" charset="-122"/>
              </a:defRPr>
            </a:lvl1pPr>
          </a:lstStyle>
          <a:p>
            <a:pPr fontAlgn="auto"/>
            <a:r>
              <a:rPr lang="zh-CN" altLang="en-US" strike="noStrike" noProof="1"/>
              <a:t>单击此处编辑母版标题样式</a:t>
            </a:r>
            <a:endParaRPr lang="zh-CN" altLang="en-US" strike="noStrike" noProof="1"/>
          </a:p>
        </p:txBody>
      </p:sp>
      <p:sp>
        <p:nvSpPr>
          <p:cNvPr id="3" name="文本占位符 2"/>
          <p:cNvSpPr>
            <a:spLocks noGrp="1"/>
          </p:cNvSpPr>
          <p:nvPr>
            <p:ph type="body" idx="1"/>
          </p:nvPr>
        </p:nvSpPr>
        <p:spPr>
          <a:xfrm>
            <a:off x="962959" y="2906713"/>
            <a:ext cx="10361851" cy="1500187"/>
          </a:xfrm>
        </p:spPr>
        <p:txBody>
          <a:bodyPr anchor="b"/>
          <a:lstStyle>
            <a:lvl1pPr marL="0" indent="0">
              <a:buNone/>
              <a:defRPr sz="2000">
                <a:solidFill>
                  <a:schemeClr val="tx1">
                    <a:tint val="75000"/>
                  </a:schemeClr>
                </a:solidFill>
                <a:latin typeface="微软雅黑" panose="020B0503020204020204" pitchFamily="34" charset="-122"/>
                <a:ea typeface="微软雅黑" panose="020B0503020204020204" pitchFamily="34" charset="-122"/>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fontAlgn="auto"/>
            <a:r>
              <a:rPr lang="zh-CN" altLang="en-US" strike="noStrike" noProof="1"/>
              <a:t>单击此处编辑母版文本样式</a:t>
            </a:r>
            <a:endParaRPr lang="zh-CN" altLang="en-US" strike="noStrike" noProof="1"/>
          </a:p>
        </p:txBody>
      </p:sp>
      <p:sp>
        <p:nvSpPr>
          <p:cNvPr id="4" name="日期占位符 3"/>
          <p:cNvSpPr>
            <a:spLocks noGrp="1"/>
          </p:cNvSpPr>
          <p:nvPr>
            <p:ph type="dt" sz="half" idx="10"/>
          </p:nvPr>
        </p:nvSpPr>
        <p:spPr/>
        <p:txBody>
          <a:bodyPr/>
          <a:lstStyle>
            <a:lvl1pPr>
              <a:defRPr>
                <a:latin typeface="微软雅黑" panose="020B0503020204020204" pitchFamily="34" charset="-122"/>
                <a:ea typeface="微软雅黑" panose="020B0503020204020204" pitchFamily="34" charset="-122"/>
              </a:defRPr>
            </a:lvl1pPr>
          </a:lstStyle>
          <a:p>
            <a:pPr fontAlgn="auto"/>
            <a:fld id="{85FA10BB-AEF7-4DF5-9E16-392E58035930}" type="datetimeFigureOut">
              <a:rPr lang="zh-CN" altLang="en-US" strike="noStrike" noProof="1" smtClean="0">
                <a:cs typeface="+mn-cs"/>
              </a:rPr>
            </a:fld>
            <a:endParaRPr lang="zh-CN" altLang="en-US" strike="noStrike" noProof="1"/>
          </a:p>
        </p:txBody>
      </p:sp>
      <p:sp>
        <p:nvSpPr>
          <p:cNvPr id="5" name="页脚占位符 4"/>
          <p:cNvSpPr>
            <a:spLocks noGrp="1"/>
          </p:cNvSpPr>
          <p:nvPr>
            <p:ph type="ftr" sz="quarter" idx="11"/>
          </p:nvPr>
        </p:nvSpPr>
        <p:spPr/>
        <p:txBody>
          <a:bodyPr/>
          <a:lstStyle>
            <a:lvl1pPr>
              <a:defRPr>
                <a:latin typeface="微软雅黑" panose="020B0503020204020204" pitchFamily="34" charset="-122"/>
                <a:ea typeface="微软雅黑" panose="020B0503020204020204" pitchFamily="34" charset="-122"/>
              </a:defRPr>
            </a:lvl1pPr>
          </a:lstStyle>
          <a:p>
            <a:pPr fontAlgn="auto"/>
            <a:endParaRPr lang="zh-CN" altLang="en-US" strike="noStrike" noProof="1"/>
          </a:p>
        </p:txBody>
      </p:sp>
      <p:sp>
        <p:nvSpPr>
          <p:cNvPr id="6" name="灯片编号占位符 5"/>
          <p:cNvSpPr>
            <a:spLocks noGrp="1"/>
          </p:cNvSpPr>
          <p:nvPr>
            <p:ph type="sldNum" sz="quarter" idx="12"/>
          </p:nvPr>
        </p:nvSpPr>
        <p:spPr/>
        <p:txBody>
          <a:bodyPr/>
          <a:lstStyle>
            <a:lvl1pPr>
              <a:defRPr>
                <a:latin typeface="微软雅黑" panose="020B0503020204020204" pitchFamily="34" charset="-122"/>
                <a:ea typeface="微软雅黑" panose="020B0503020204020204" pitchFamily="34" charset="-122"/>
              </a:defRPr>
            </a:lvl1pPr>
          </a:lstStyle>
          <a:p>
            <a:pPr fontAlgn="auto"/>
            <a:fld id="{36AF9F84-AD12-4AA1-B1AA-EB202EA49B5E}" type="slidenum">
              <a:rPr lang="zh-CN" altLang="en-US" strike="noStrike" noProof="1" smtClean="0">
                <a:cs typeface="+mn-cs"/>
              </a:rPr>
            </a:fld>
            <a:endParaRPr lang="zh-CN" altLang="en-US" strike="noStrike" noProof="1"/>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atin typeface="微软雅黑" panose="020B0503020204020204" pitchFamily="34" charset="-122"/>
                <a:ea typeface="微软雅黑" panose="020B0503020204020204" pitchFamily="34" charset="-122"/>
              </a:defRPr>
            </a:lvl1pPr>
          </a:lstStyle>
          <a:p>
            <a:pPr fontAlgn="auto"/>
            <a:r>
              <a:rPr lang="zh-CN" altLang="en-US" strike="noStrike" noProof="1"/>
              <a:t>单击此处编辑母版标题样式</a:t>
            </a:r>
            <a:endParaRPr lang="zh-CN" altLang="en-US" strike="noStrike" noProof="1"/>
          </a:p>
        </p:txBody>
      </p:sp>
      <p:sp>
        <p:nvSpPr>
          <p:cNvPr id="3" name="内容占位符 2"/>
          <p:cNvSpPr>
            <a:spLocks noGrp="1"/>
          </p:cNvSpPr>
          <p:nvPr>
            <p:ph sz="half" idx="1"/>
          </p:nvPr>
        </p:nvSpPr>
        <p:spPr>
          <a:xfrm>
            <a:off x="609521" y="1600201"/>
            <a:ext cx="5384099" cy="4525963"/>
          </a:xfrm>
        </p:spPr>
        <p:txBody>
          <a:bodyPr/>
          <a:lstStyle>
            <a:lvl1pPr>
              <a:defRPr sz="2800">
                <a:latin typeface="微软雅黑" panose="020B0503020204020204" pitchFamily="34" charset="-122"/>
                <a:ea typeface="微软雅黑" panose="020B0503020204020204" pitchFamily="34" charset="-122"/>
              </a:defRPr>
            </a:lvl1pPr>
            <a:lvl2pPr>
              <a:defRPr sz="2400">
                <a:latin typeface="微软雅黑" panose="020B0503020204020204" pitchFamily="34" charset="-122"/>
                <a:ea typeface="微软雅黑" panose="020B0503020204020204" pitchFamily="34" charset="-122"/>
              </a:defRPr>
            </a:lvl2pPr>
            <a:lvl3pPr>
              <a:defRPr sz="2000">
                <a:latin typeface="微软雅黑" panose="020B0503020204020204" pitchFamily="34" charset="-122"/>
                <a:ea typeface="微软雅黑" panose="020B0503020204020204" pitchFamily="34" charset="-122"/>
              </a:defRPr>
            </a:lvl3pPr>
            <a:lvl4pPr>
              <a:defRPr sz="1800">
                <a:latin typeface="微软雅黑" panose="020B0503020204020204" pitchFamily="34" charset="-122"/>
                <a:ea typeface="微软雅黑" panose="020B0503020204020204" pitchFamily="34" charset="-122"/>
              </a:defRPr>
            </a:lvl4pPr>
            <a:lvl5pPr>
              <a:defRPr sz="1800">
                <a:latin typeface="微软雅黑" panose="020B0503020204020204" pitchFamily="34" charset="-122"/>
                <a:ea typeface="微软雅黑" panose="020B0503020204020204" pitchFamily="34" charset="-122"/>
              </a:defRPr>
            </a:lvl5pPr>
            <a:lvl6pPr>
              <a:defRPr sz="1800"/>
            </a:lvl6pPr>
            <a:lvl7pPr>
              <a:defRPr sz="1800"/>
            </a:lvl7pPr>
            <a:lvl8pPr>
              <a:defRPr sz="1800"/>
            </a:lvl8pPr>
            <a:lvl9pPr>
              <a:defRPr sz="1800"/>
            </a:lvl9pPr>
          </a:lstStyle>
          <a:p>
            <a:pPr lvl="0" fontAlgn="auto"/>
            <a:r>
              <a:rPr lang="zh-CN" altLang="en-US" strike="noStrike" noProof="1"/>
              <a:t>单击此处编辑母版文本样式</a:t>
            </a:r>
            <a:endParaRPr lang="zh-CN" altLang="en-US" strike="noStrike" noProof="1"/>
          </a:p>
          <a:p>
            <a:pPr lvl="1" fontAlgn="auto"/>
            <a:r>
              <a:rPr lang="zh-CN" altLang="en-US" strike="noStrike" noProof="1"/>
              <a:t>第二级</a:t>
            </a:r>
            <a:endParaRPr lang="zh-CN" altLang="en-US" strike="noStrike" noProof="1"/>
          </a:p>
          <a:p>
            <a:pPr lvl="2" fontAlgn="auto"/>
            <a:r>
              <a:rPr lang="zh-CN" altLang="en-US" strike="noStrike" noProof="1"/>
              <a:t>第三级</a:t>
            </a:r>
            <a:endParaRPr lang="zh-CN" altLang="en-US" strike="noStrike" noProof="1"/>
          </a:p>
          <a:p>
            <a:pPr lvl="3" fontAlgn="auto"/>
            <a:r>
              <a:rPr lang="zh-CN" altLang="en-US" strike="noStrike" noProof="1"/>
              <a:t>第四级</a:t>
            </a:r>
            <a:endParaRPr lang="zh-CN" altLang="en-US" strike="noStrike" noProof="1"/>
          </a:p>
          <a:p>
            <a:pPr lvl="4" fontAlgn="auto"/>
            <a:r>
              <a:rPr lang="zh-CN" altLang="en-US" strike="noStrike" noProof="1"/>
              <a:t>第五级</a:t>
            </a:r>
            <a:endParaRPr lang="zh-CN" altLang="en-US" strike="noStrike" noProof="1"/>
          </a:p>
        </p:txBody>
      </p:sp>
      <p:sp>
        <p:nvSpPr>
          <p:cNvPr id="4" name="内容占位符 3"/>
          <p:cNvSpPr>
            <a:spLocks noGrp="1"/>
          </p:cNvSpPr>
          <p:nvPr>
            <p:ph sz="half" idx="2"/>
          </p:nvPr>
        </p:nvSpPr>
        <p:spPr>
          <a:xfrm>
            <a:off x="6196793" y="1600201"/>
            <a:ext cx="5384099" cy="4525963"/>
          </a:xfrm>
        </p:spPr>
        <p:txBody>
          <a:bodyPr/>
          <a:lstStyle>
            <a:lvl1pPr>
              <a:defRPr sz="2800">
                <a:latin typeface="微软雅黑" panose="020B0503020204020204" pitchFamily="34" charset="-122"/>
                <a:ea typeface="微软雅黑" panose="020B0503020204020204" pitchFamily="34" charset="-122"/>
              </a:defRPr>
            </a:lvl1pPr>
            <a:lvl2pPr>
              <a:defRPr sz="2400">
                <a:latin typeface="微软雅黑" panose="020B0503020204020204" pitchFamily="34" charset="-122"/>
                <a:ea typeface="微软雅黑" panose="020B0503020204020204" pitchFamily="34" charset="-122"/>
              </a:defRPr>
            </a:lvl2pPr>
            <a:lvl3pPr>
              <a:defRPr sz="2000">
                <a:latin typeface="微软雅黑" panose="020B0503020204020204" pitchFamily="34" charset="-122"/>
                <a:ea typeface="微软雅黑" panose="020B0503020204020204" pitchFamily="34" charset="-122"/>
              </a:defRPr>
            </a:lvl3pPr>
            <a:lvl4pPr>
              <a:defRPr sz="1800">
                <a:latin typeface="微软雅黑" panose="020B0503020204020204" pitchFamily="34" charset="-122"/>
                <a:ea typeface="微软雅黑" panose="020B0503020204020204" pitchFamily="34" charset="-122"/>
              </a:defRPr>
            </a:lvl4pPr>
            <a:lvl5pPr>
              <a:defRPr sz="1800">
                <a:latin typeface="微软雅黑" panose="020B0503020204020204" pitchFamily="34" charset="-122"/>
                <a:ea typeface="微软雅黑" panose="020B0503020204020204" pitchFamily="34" charset="-122"/>
              </a:defRPr>
            </a:lvl5pPr>
            <a:lvl6pPr>
              <a:defRPr sz="1800"/>
            </a:lvl6pPr>
            <a:lvl7pPr>
              <a:defRPr sz="1800"/>
            </a:lvl7pPr>
            <a:lvl8pPr>
              <a:defRPr sz="1800"/>
            </a:lvl8pPr>
            <a:lvl9pPr>
              <a:defRPr sz="1800"/>
            </a:lvl9pPr>
          </a:lstStyle>
          <a:p>
            <a:pPr lvl="0" fontAlgn="auto"/>
            <a:r>
              <a:rPr lang="zh-CN" altLang="en-US" strike="noStrike" noProof="1"/>
              <a:t>单击此处编辑母版文本样式</a:t>
            </a:r>
            <a:endParaRPr lang="zh-CN" altLang="en-US" strike="noStrike" noProof="1"/>
          </a:p>
          <a:p>
            <a:pPr lvl="1" fontAlgn="auto"/>
            <a:r>
              <a:rPr lang="zh-CN" altLang="en-US" strike="noStrike" noProof="1"/>
              <a:t>第二级</a:t>
            </a:r>
            <a:endParaRPr lang="zh-CN" altLang="en-US" strike="noStrike" noProof="1"/>
          </a:p>
          <a:p>
            <a:pPr lvl="2" fontAlgn="auto"/>
            <a:r>
              <a:rPr lang="zh-CN" altLang="en-US" strike="noStrike" noProof="1"/>
              <a:t>第三级</a:t>
            </a:r>
            <a:endParaRPr lang="zh-CN" altLang="en-US" strike="noStrike" noProof="1"/>
          </a:p>
          <a:p>
            <a:pPr lvl="3" fontAlgn="auto"/>
            <a:r>
              <a:rPr lang="zh-CN" altLang="en-US" strike="noStrike" noProof="1"/>
              <a:t>第四级</a:t>
            </a:r>
            <a:endParaRPr lang="zh-CN" altLang="en-US" strike="noStrike" noProof="1"/>
          </a:p>
          <a:p>
            <a:pPr lvl="4" fontAlgn="auto"/>
            <a:r>
              <a:rPr lang="zh-CN" altLang="en-US" strike="noStrike" noProof="1"/>
              <a:t>第五级</a:t>
            </a:r>
            <a:endParaRPr lang="zh-CN" altLang="en-US" strike="noStrike" noProof="1"/>
          </a:p>
        </p:txBody>
      </p:sp>
      <p:sp>
        <p:nvSpPr>
          <p:cNvPr id="5" name="日期占位符 4"/>
          <p:cNvSpPr>
            <a:spLocks noGrp="1"/>
          </p:cNvSpPr>
          <p:nvPr>
            <p:ph type="dt" sz="half" idx="10"/>
          </p:nvPr>
        </p:nvSpPr>
        <p:spPr/>
        <p:txBody>
          <a:bodyPr/>
          <a:lstStyle>
            <a:lvl1pPr>
              <a:defRPr>
                <a:latin typeface="微软雅黑" panose="020B0503020204020204" pitchFamily="34" charset="-122"/>
                <a:ea typeface="微软雅黑" panose="020B0503020204020204" pitchFamily="34" charset="-122"/>
              </a:defRPr>
            </a:lvl1pPr>
          </a:lstStyle>
          <a:p>
            <a:pPr fontAlgn="auto"/>
            <a:fld id="{85FA10BB-AEF7-4DF5-9E16-392E58035930}" type="datetimeFigureOut">
              <a:rPr lang="zh-CN" altLang="en-US" strike="noStrike" noProof="1" smtClean="0">
                <a:cs typeface="+mn-cs"/>
              </a:rPr>
            </a:fld>
            <a:endParaRPr lang="zh-CN" altLang="en-US" strike="noStrike" noProof="1"/>
          </a:p>
        </p:txBody>
      </p:sp>
      <p:sp>
        <p:nvSpPr>
          <p:cNvPr id="6" name="页脚占位符 5"/>
          <p:cNvSpPr>
            <a:spLocks noGrp="1"/>
          </p:cNvSpPr>
          <p:nvPr>
            <p:ph type="ftr" sz="quarter" idx="11"/>
          </p:nvPr>
        </p:nvSpPr>
        <p:spPr/>
        <p:txBody>
          <a:bodyPr/>
          <a:lstStyle>
            <a:lvl1pPr>
              <a:defRPr>
                <a:latin typeface="微软雅黑" panose="020B0503020204020204" pitchFamily="34" charset="-122"/>
                <a:ea typeface="微软雅黑" panose="020B0503020204020204" pitchFamily="34" charset="-122"/>
              </a:defRPr>
            </a:lvl1pPr>
          </a:lstStyle>
          <a:p>
            <a:pPr fontAlgn="auto"/>
            <a:endParaRPr lang="zh-CN" altLang="en-US" strike="noStrike" noProof="1"/>
          </a:p>
        </p:txBody>
      </p:sp>
      <p:sp>
        <p:nvSpPr>
          <p:cNvPr id="7" name="灯片编号占位符 6"/>
          <p:cNvSpPr>
            <a:spLocks noGrp="1"/>
          </p:cNvSpPr>
          <p:nvPr>
            <p:ph type="sldNum" sz="quarter" idx="12"/>
          </p:nvPr>
        </p:nvSpPr>
        <p:spPr/>
        <p:txBody>
          <a:bodyPr/>
          <a:lstStyle>
            <a:lvl1pPr>
              <a:defRPr>
                <a:latin typeface="微软雅黑" panose="020B0503020204020204" pitchFamily="34" charset="-122"/>
                <a:ea typeface="微软雅黑" panose="020B0503020204020204" pitchFamily="34" charset="-122"/>
              </a:defRPr>
            </a:lvl1pPr>
          </a:lstStyle>
          <a:p>
            <a:pPr fontAlgn="auto"/>
            <a:fld id="{36AF9F84-AD12-4AA1-B1AA-EB202EA49B5E}" type="slidenum">
              <a:rPr lang="zh-CN" altLang="en-US" strike="noStrike" noProof="1" smtClean="0">
                <a:cs typeface="+mn-cs"/>
              </a:rPr>
            </a:fld>
            <a:endParaRPr lang="zh-CN" altLang="en-US" strike="noStrike" noProof="1"/>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10" name="图片 20"/>
          <p:cNvPicPr>
            <a:picLocks noChangeAspect="1"/>
          </p:cNvPicPr>
          <p:nvPr userDrawn="1"/>
        </p:nvPicPr>
        <p:blipFill>
          <a:blip r:embed="rId2"/>
          <a:stretch>
            <a:fillRect/>
          </a:stretch>
        </p:blipFill>
        <p:spPr>
          <a:xfrm>
            <a:off x="-42862" y="6276975"/>
            <a:ext cx="12238037" cy="608013"/>
          </a:xfrm>
          <a:prstGeom prst="rect">
            <a:avLst/>
          </a:prstGeom>
          <a:noFill/>
          <a:ln w="9525">
            <a:noFill/>
          </a:ln>
        </p:spPr>
      </p:pic>
      <p:sp>
        <p:nvSpPr>
          <p:cNvPr id="11" name="Text Box 12"/>
          <p:cNvSpPr txBox="1">
            <a:spLocks noChangeArrowheads="1"/>
          </p:cNvSpPr>
          <p:nvPr userDrawn="1"/>
        </p:nvSpPr>
        <p:spPr bwMode="auto">
          <a:xfrm>
            <a:off x="6959302" y="478868"/>
            <a:ext cx="5184576" cy="47705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fontAlgn="auto"/>
            <a:r>
              <a:rPr lang="zh-CN" altLang="en-US" sz="1600" strike="noStrike" spc="300" noProof="1">
                <a:gradFill>
                  <a:gsLst>
                    <a:gs pos="0">
                      <a:srgbClr val="C00000"/>
                    </a:gs>
                    <a:gs pos="100000">
                      <a:srgbClr val="FF0000"/>
                    </a:gs>
                  </a:gsLst>
                  <a:lin ang="3600000" scaled="0"/>
                </a:gradFill>
                <a:latin typeface="方正粗宋简体" panose="03000509000000000000" pitchFamily="65" charset="-122"/>
                <a:ea typeface="方正粗宋简体" panose="03000509000000000000" pitchFamily="65" charset="-122"/>
                <a:cs typeface="+mn-cs"/>
              </a:rPr>
              <a:t>十九大最新版</a:t>
            </a:r>
            <a:r>
              <a:rPr lang="zh-CN" altLang="en-US" sz="2500" strike="noStrike" spc="0" noProof="1">
                <a:gradFill>
                  <a:gsLst>
                    <a:gs pos="0">
                      <a:srgbClr val="C00000"/>
                    </a:gs>
                    <a:gs pos="100000">
                      <a:srgbClr val="FF0000"/>
                    </a:gs>
                  </a:gsLst>
                  <a:lin ang="3600000" scaled="0"/>
                </a:gradFill>
                <a:latin typeface="方正粗宋简体" panose="03000509000000000000" pitchFamily="65" charset="-122"/>
                <a:ea typeface="方正粗宋简体" panose="03000509000000000000" pitchFamily="65" charset="-122"/>
                <a:cs typeface="+mn-cs"/>
              </a:rPr>
              <a:t>中国共产党章程</a:t>
            </a:r>
            <a:r>
              <a:rPr lang="zh-CN" altLang="en-US" sz="1600" strike="noStrike" spc="300" noProof="1">
                <a:gradFill>
                  <a:gsLst>
                    <a:gs pos="0">
                      <a:srgbClr val="C00000"/>
                    </a:gs>
                    <a:gs pos="100000">
                      <a:srgbClr val="FF0000"/>
                    </a:gs>
                  </a:gsLst>
                  <a:lin ang="3600000" scaled="0"/>
                </a:gradFill>
                <a:latin typeface="方正粗宋简体" panose="03000509000000000000" pitchFamily="65" charset="-122"/>
                <a:ea typeface="方正粗宋简体" panose="03000509000000000000" pitchFamily="65" charset="-122"/>
                <a:cs typeface="+mn-cs"/>
              </a:rPr>
              <a:t>（修订版）</a:t>
            </a:r>
            <a:endParaRPr lang="zh-CN" altLang="en-US" sz="2000" strike="noStrike" spc="300" noProof="1">
              <a:gradFill>
                <a:gsLst>
                  <a:gs pos="0">
                    <a:srgbClr val="C00000"/>
                  </a:gs>
                  <a:gs pos="100000">
                    <a:srgbClr val="FF0000"/>
                  </a:gs>
                </a:gsLst>
                <a:lin ang="3600000" scaled="0"/>
              </a:gradFill>
              <a:latin typeface="方正粗宋简体" panose="03000509000000000000" pitchFamily="65" charset="-122"/>
              <a:ea typeface="方正粗宋简体" panose="03000509000000000000" pitchFamily="65" charset="-122"/>
            </a:endParaRPr>
          </a:p>
        </p:txBody>
      </p:sp>
      <p:sp>
        <p:nvSpPr>
          <p:cNvPr id="2" name="日期占位符 1"/>
          <p:cNvSpPr>
            <a:spLocks noGrp="1"/>
          </p:cNvSpPr>
          <p:nvPr>
            <p:ph type="dt" sz="half" idx="10"/>
          </p:nvPr>
        </p:nvSpPr>
        <p:spPr/>
        <p:txBody>
          <a:bodyPr/>
          <a:lstStyle/>
          <a:p>
            <a:pPr fontAlgn="auto"/>
            <a:fld id="{85FA10BB-AEF7-4DF5-9E16-392E58035930}" type="datetimeFigureOut">
              <a:rPr lang="zh-CN" altLang="en-US" strike="noStrike" noProof="1" smtClean="0">
                <a:latin typeface="+mn-lt"/>
                <a:ea typeface="+mn-ea"/>
                <a:cs typeface="+mn-cs"/>
              </a:rPr>
            </a:fld>
            <a:endParaRPr lang="zh-CN" altLang="en-US" strike="noStrike" noProof="1"/>
          </a:p>
        </p:txBody>
      </p:sp>
      <p:sp>
        <p:nvSpPr>
          <p:cNvPr id="3" name="页脚占位符 2"/>
          <p:cNvSpPr>
            <a:spLocks noGrp="1"/>
          </p:cNvSpPr>
          <p:nvPr>
            <p:ph type="ftr" sz="quarter" idx="11"/>
          </p:nvPr>
        </p:nvSpPr>
        <p:spPr/>
        <p:txBody>
          <a:bodyPr/>
          <a:lstStyle/>
          <a:p>
            <a:pPr fontAlgn="auto"/>
            <a:endParaRPr lang="zh-CN" altLang="en-US" strike="noStrike" noProof="1"/>
          </a:p>
        </p:txBody>
      </p:sp>
      <p:sp>
        <p:nvSpPr>
          <p:cNvPr id="4" name="灯片编号占位符 3"/>
          <p:cNvSpPr>
            <a:spLocks noGrp="1"/>
          </p:cNvSpPr>
          <p:nvPr>
            <p:ph type="sldNum" sz="quarter" idx="12"/>
          </p:nvPr>
        </p:nvSpPr>
        <p:spPr/>
        <p:txBody>
          <a:bodyPr/>
          <a:lstStyle/>
          <a:p>
            <a:pPr fontAlgn="auto"/>
            <a:fld id="{36AF9F84-AD12-4AA1-B1AA-EB202EA49B5E}" type="slidenum">
              <a:rPr lang="zh-CN" altLang="en-US" strike="noStrike" noProof="1" smtClean="0">
                <a:latin typeface="+mn-lt"/>
                <a:ea typeface="+mn-ea"/>
                <a:cs typeface="+mn-cs"/>
              </a:rPr>
            </a:fld>
            <a:endParaRPr lang="zh-CN" altLang="en-US" strike="noStrike" noProof="1"/>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1000"/>
                                        <p:tgtEl>
                                          <p:spTgt spid="10"/>
                                        </p:tgtEl>
                                      </p:cBhvr>
                                    </p:animEffect>
                                    <p:anim calcmode="lin" valueType="num">
                                      <p:cBhvr>
                                        <p:cTn id="12" dur="1000" fill="hold"/>
                                        <p:tgtEl>
                                          <p:spTgt spid="10"/>
                                        </p:tgtEl>
                                        <p:attrNameLst>
                                          <p:attrName>ppt_x</p:attrName>
                                        </p:attrNameLst>
                                      </p:cBhvr>
                                      <p:tavLst>
                                        <p:tav tm="0">
                                          <p:val>
                                            <p:strVal val="#ppt_x"/>
                                          </p:val>
                                        </p:tav>
                                        <p:tav tm="100000">
                                          <p:val>
                                            <p:strVal val="#ppt_x"/>
                                          </p:val>
                                        </p:tav>
                                      </p:tavLst>
                                    </p:anim>
                                    <p:anim calcmode="lin" valueType="num">
                                      <p:cBhvr>
                                        <p:cTn id="1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ldLvl="0" animBg="1"/>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auto"/>
            <a:r>
              <a:rPr lang="zh-CN" altLang="en-US" strike="noStrike" noProof="1"/>
              <a:t>单击此处编辑母版标题样式</a:t>
            </a:r>
            <a:endParaRPr lang="zh-CN" altLang="en-US" strike="noStrike" noProof="1"/>
          </a:p>
        </p:txBody>
      </p:sp>
      <p:sp>
        <p:nvSpPr>
          <p:cNvPr id="3" name="日期占位符 2"/>
          <p:cNvSpPr>
            <a:spLocks noGrp="1"/>
          </p:cNvSpPr>
          <p:nvPr>
            <p:ph type="dt" sz="half" idx="10"/>
          </p:nvPr>
        </p:nvSpPr>
        <p:spPr/>
        <p:txBody>
          <a:bodyPr/>
          <a:lstStyle/>
          <a:p>
            <a:pPr fontAlgn="auto"/>
            <a:fld id="{85FA10BB-AEF7-4DF5-9E16-392E58035930}" type="datetimeFigureOut">
              <a:rPr lang="zh-CN" altLang="en-US" strike="noStrike" noProof="1" smtClean="0">
                <a:latin typeface="+mn-lt"/>
                <a:ea typeface="+mn-ea"/>
                <a:cs typeface="+mn-cs"/>
              </a:rPr>
            </a:fld>
            <a:endParaRPr lang="zh-CN" altLang="en-US" strike="noStrike" noProof="1"/>
          </a:p>
        </p:txBody>
      </p:sp>
      <p:sp>
        <p:nvSpPr>
          <p:cNvPr id="4" name="页脚占位符 3"/>
          <p:cNvSpPr>
            <a:spLocks noGrp="1"/>
          </p:cNvSpPr>
          <p:nvPr>
            <p:ph type="ftr" sz="quarter" idx="11"/>
          </p:nvPr>
        </p:nvSpPr>
        <p:spPr/>
        <p:txBody>
          <a:bodyPr/>
          <a:lstStyle/>
          <a:p>
            <a:pPr fontAlgn="auto"/>
            <a:endParaRPr lang="zh-CN" altLang="en-US" strike="noStrike" noProof="1"/>
          </a:p>
        </p:txBody>
      </p:sp>
      <p:sp>
        <p:nvSpPr>
          <p:cNvPr id="5" name="灯片编号占位符 4"/>
          <p:cNvSpPr>
            <a:spLocks noGrp="1"/>
          </p:cNvSpPr>
          <p:nvPr>
            <p:ph type="sldNum" sz="quarter" idx="12"/>
          </p:nvPr>
        </p:nvSpPr>
        <p:spPr/>
        <p:txBody>
          <a:bodyPr/>
          <a:lstStyle/>
          <a:p>
            <a:pPr fontAlgn="auto"/>
            <a:fld id="{36AF9F84-AD12-4AA1-B1AA-EB202EA49B5E}" type="slidenum">
              <a:rPr lang="zh-CN" altLang="en-US" strike="noStrike" noProof="1" smtClean="0">
                <a:latin typeface="+mn-lt"/>
                <a:ea typeface="+mn-ea"/>
                <a:cs typeface="+mn-cs"/>
              </a:rPr>
            </a:fld>
            <a:endParaRPr lang="zh-CN" altLang="en-US" strike="noStrike" noProof="1"/>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auto"/>
            <a:r>
              <a:rPr lang="zh-CN" altLang="en-US" strike="noStrike" noProof="1"/>
              <a:t>单击此处编辑母版标题样式</a:t>
            </a:r>
            <a:endParaRPr lang="zh-CN" altLang="en-US" strike="noStrike" noProof="1"/>
          </a:p>
        </p:txBody>
      </p:sp>
      <p:sp>
        <p:nvSpPr>
          <p:cNvPr id="3" name="日期占位符 2"/>
          <p:cNvSpPr>
            <a:spLocks noGrp="1"/>
          </p:cNvSpPr>
          <p:nvPr>
            <p:ph type="dt" sz="half" idx="10"/>
          </p:nvPr>
        </p:nvSpPr>
        <p:spPr/>
        <p:txBody>
          <a:bodyPr/>
          <a:lstStyle/>
          <a:p>
            <a:pPr fontAlgn="auto"/>
            <a:fld id="{85FA10BB-AEF7-4DF5-9E16-392E58035930}" type="datetimeFigureOut">
              <a:rPr lang="zh-CN" altLang="en-US" strike="noStrike" noProof="1" smtClean="0">
                <a:latin typeface="+mn-lt"/>
                <a:ea typeface="+mn-ea"/>
                <a:cs typeface="+mn-cs"/>
              </a:rPr>
            </a:fld>
            <a:endParaRPr lang="zh-CN" altLang="en-US" strike="noStrike" noProof="1"/>
          </a:p>
        </p:txBody>
      </p:sp>
      <p:sp>
        <p:nvSpPr>
          <p:cNvPr id="4" name="页脚占位符 3"/>
          <p:cNvSpPr>
            <a:spLocks noGrp="1"/>
          </p:cNvSpPr>
          <p:nvPr>
            <p:ph type="ftr" sz="quarter" idx="11"/>
          </p:nvPr>
        </p:nvSpPr>
        <p:spPr/>
        <p:txBody>
          <a:bodyPr/>
          <a:lstStyle/>
          <a:p>
            <a:pPr fontAlgn="auto"/>
            <a:endParaRPr lang="zh-CN" altLang="en-US" strike="noStrike" noProof="1"/>
          </a:p>
        </p:txBody>
      </p:sp>
      <p:sp>
        <p:nvSpPr>
          <p:cNvPr id="5" name="灯片编号占位符 4"/>
          <p:cNvSpPr>
            <a:spLocks noGrp="1"/>
          </p:cNvSpPr>
          <p:nvPr>
            <p:ph type="sldNum" sz="quarter" idx="12"/>
          </p:nvPr>
        </p:nvSpPr>
        <p:spPr/>
        <p:txBody>
          <a:bodyPr/>
          <a:lstStyle/>
          <a:p>
            <a:pPr fontAlgn="auto"/>
            <a:fld id="{36AF9F84-AD12-4AA1-B1AA-EB202EA49B5E}" type="slidenum">
              <a:rPr lang="zh-CN" altLang="en-US" strike="noStrike" noProof="1" smtClean="0">
                <a:latin typeface="+mn-lt"/>
                <a:ea typeface="+mn-ea"/>
                <a:cs typeface="+mn-cs"/>
              </a:rPr>
            </a:fld>
            <a:endParaRPr lang="zh-CN" altLang="en-US" strike="noStrike" noProof="1"/>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空白">
    <p:spTree>
      <p:nvGrpSpPr>
        <p:cNvPr id="1" name=""/>
        <p:cNvGrpSpPr/>
        <p:nvPr/>
      </p:nvGrpSpPr>
      <p:grpSpPr>
        <a:xfrm>
          <a:off x="0" y="0"/>
          <a:ext cx="0" cy="0"/>
          <a:chOff x="0" y="0"/>
          <a:chExt cx="0" cy="0"/>
        </a:xfrm>
      </p:grpSpPr>
      <p:pic>
        <p:nvPicPr>
          <p:cNvPr id="25" name="图片 20"/>
          <p:cNvPicPr>
            <a:picLocks noChangeAspect="1"/>
          </p:cNvPicPr>
          <p:nvPr userDrawn="1"/>
        </p:nvPicPr>
        <p:blipFill>
          <a:blip r:embed="rId2"/>
          <a:stretch>
            <a:fillRect/>
          </a:stretch>
        </p:blipFill>
        <p:spPr>
          <a:xfrm>
            <a:off x="-42862" y="6276975"/>
            <a:ext cx="12238037" cy="608013"/>
          </a:xfrm>
          <a:prstGeom prst="rect">
            <a:avLst/>
          </a:prstGeom>
          <a:noFill/>
          <a:ln w="9525">
            <a:noFill/>
          </a:ln>
        </p:spPr>
      </p:pic>
      <p:sp>
        <p:nvSpPr>
          <p:cNvPr id="19" name="圆角矩形 6"/>
          <p:cNvSpPr/>
          <p:nvPr/>
        </p:nvSpPr>
        <p:spPr>
          <a:xfrm>
            <a:off x="387350" y="479425"/>
            <a:ext cx="6283325" cy="431800"/>
          </a:xfrm>
          <a:prstGeom prst="roundRect">
            <a:avLst>
              <a:gd name="adj" fmla="val 50000"/>
            </a:avLst>
          </a:prstGeom>
          <a:gradFill>
            <a:gsLst>
              <a:gs pos="0">
                <a:srgbClr val="C00000"/>
              </a:gs>
              <a:gs pos="100000">
                <a:srgbClr val="FF0000"/>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zh-CN" altLang="en-US" strike="noStrike" noProof="1"/>
          </a:p>
        </p:txBody>
      </p:sp>
      <p:sp>
        <p:nvSpPr>
          <p:cNvPr id="21" name="Text Box 12"/>
          <p:cNvSpPr txBox="1">
            <a:spLocks noChangeArrowheads="1"/>
          </p:cNvSpPr>
          <p:nvPr userDrawn="1"/>
        </p:nvSpPr>
        <p:spPr bwMode="auto">
          <a:xfrm>
            <a:off x="6959302" y="478868"/>
            <a:ext cx="5184576" cy="47705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fontAlgn="auto"/>
            <a:r>
              <a:rPr lang="zh-CN" altLang="en-US" sz="1600" strike="noStrike" spc="300" noProof="1">
                <a:gradFill>
                  <a:gsLst>
                    <a:gs pos="0">
                      <a:srgbClr val="C00000"/>
                    </a:gs>
                    <a:gs pos="100000">
                      <a:srgbClr val="FF0000"/>
                    </a:gs>
                  </a:gsLst>
                  <a:lin ang="3600000" scaled="0"/>
                </a:gradFill>
                <a:latin typeface="方正粗宋简体" panose="03000509000000000000" pitchFamily="65" charset="-122"/>
                <a:ea typeface="方正粗宋简体" panose="03000509000000000000" pitchFamily="65" charset="-122"/>
                <a:cs typeface="+mn-cs"/>
              </a:rPr>
              <a:t>十九大最新版</a:t>
            </a:r>
            <a:r>
              <a:rPr lang="zh-CN" altLang="en-US" sz="2500" strike="noStrike" spc="0" noProof="1">
                <a:gradFill>
                  <a:gsLst>
                    <a:gs pos="0">
                      <a:srgbClr val="C00000"/>
                    </a:gs>
                    <a:gs pos="100000">
                      <a:srgbClr val="FF0000"/>
                    </a:gs>
                  </a:gsLst>
                  <a:lin ang="3600000" scaled="0"/>
                </a:gradFill>
                <a:latin typeface="方正粗宋简体" panose="03000509000000000000" pitchFamily="65" charset="-122"/>
                <a:ea typeface="方正粗宋简体" panose="03000509000000000000" pitchFamily="65" charset="-122"/>
                <a:cs typeface="+mn-cs"/>
              </a:rPr>
              <a:t>中国共产党章程</a:t>
            </a:r>
            <a:r>
              <a:rPr lang="zh-CN" altLang="en-US" sz="1600" strike="noStrike" spc="300" noProof="1">
                <a:gradFill>
                  <a:gsLst>
                    <a:gs pos="0">
                      <a:srgbClr val="C00000"/>
                    </a:gs>
                    <a:gs pos="100000">
                      <a:srgbClr val="FF0000"/>
                    </a:gs>
                  </a:gsLst>
                  <a:lin ang="3600000" scaled="0"/>
                </a:gradFill>
                <a:latin typeface="方正粗宋简体" panose="03000509000000000000" pitchFamily="65" charset="-122"/>
                <a:ea typeface="方正粗宋简体" panose="03000509000000000000" pitchFamily="65" charset="-122"/>
                <a:cs typeface="+mn-cs"/>
              </a:rPr>
              <a:t>（修订版）</a:t>
            </a:r>
            <a:endParaRPr lang="zh-CN" altLang="en-US" sz="2000" strike="noStrike" spc="300" noProof="1">
              <a:gradFill>
                <a:gsLst>
                  <a:gs pos="0">
                    <a:srgbClr val="C00000"/>
                  </a:gs>
                  <a:gs pos="100000">
                    <a:srgbClr val="FF0000"/>
                  </a:gs>
                </a:gsLst>
                <a:lin ang="3600000" scaled="0"/>
              </a:gradFill>
              <a:latin typeface="方正粗宋简体" panose="03000509000000000000" pitchFamily="65" charset="-122"/>
              <a:ea typeface="方正粗宋简体" panose="03000509000000000000" pitchFamily="65" charset="-122"/>
            </a:endParaRPr>
          </a:p>
        </p:txBody>
      </p:sp>
      <p:pic>
        <p:nvPicPr>
          <p:cNvPr id="22" name="Picture 8" descr="黄色的党徵"/>
          <p:cNvPicPr>
            <a:picLocks noChangeAspect="1" noChangeArrowheads="1"/>
          </p:cNvPicPr>
          <p:nvPr userDrawn="1"/>
        </p:nvPicPr>
        <p:blipFill>
          <a:blip r:embed="rId3"/>
          <a:srcRect/>
          <a:stretch>
            <a:fillRect/>
          </a:stretch>
        </p:blipFill>
        <p:spPr bwMode="auto">
          <a:xfrm>
            <a:off x="315913" y="47625"/>
            <a:ext cx="1008063" cy="863600"/>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日期占位符 1"/>
          <p:cNvSpPr>
            <a:spLocks noGrp="1"/>
          </p:cNvSpPr>
          <p:nvPr>
            <p:ph type="dt" sz="half" idx="10"/>
          </p:nvPr>
        </p:nvSpPr>
        <p:spPr/>
        <p:txBody>
          <a:bodyPr/>
          <a:lstStyle/>
          <a:p>
            <a:pPr fontAlgn="auto"/>
            <a:fld id="{85FA10BB-AEF7-4DF5-9E16-392E58035930}" type="datetimeFigureOut">
              <a:rPr lang="zh-CN" altLang="en-US" strike="noStrike" noProof="1" smtClean="0">
                <a:latin typeface="+mn-lt"/>
                <a:ea typeface="+mn-ea"/>
                <a:cs typeface="+mn-cs"/>
              </a:rPr>
            </a:fld>
            <a:endParaRPr lang="zh-CN" altLang="en-US" strike="noStrike" noProof="1"/>
          </a:p>
        </p:txBody>
      </p:sp>
      <p:sp>
        <p:nvSpPr>
          <p:cNvPr id="3" name="页脚占位符 2"/>
          <p:cNvSpPr>
            <a:spLocks noGrp="1"/>
          </p:cNvSpPr>
          <p:nvPr>
            <p:ph type="ftr" sz="quarter" idx="11"/>
          </p:nvPr>
        </p:nvSpPr>
        <p:spPr/>
        <p:txBody>
          <a:bodyPr/>
          <a:lstStyle/>
          <a:p>
            <a:pPr fontAlgn="auto"/>
            <a:endParaRPr lang="zh-CN" altLang="en-US" strike="noStrike" noProof="1"/>
          </a:p>
        </p:txBody>
      </p:sp>
      <p:sp>
        <p:nvSpPr>
          <p:cNvPr id="4" name="灯片编号占位符 3"/>
          <p:cNvSpPr>
            <a:spLocks noGrp="1"/>
          </p:cNvSpPr>
          <p:nvPr>
            <p:ph type="sldNum" sz="quarter" idx="12"/>
          </p:nvPr>
        </p:nvSpPr>
        <p:spPr/>
        <p:txBody>
          <a:bodyPr/>
          <a:lstStyle/>
          <a:p>
            <a:pPr fontAlgn="auto"/>
            <a:fld id="{36AF9F84-AD12-4AA1-B1AA-EB202EA49B5E}" type="slidenum">
              <a:rPr lang="zh-CN" altLang="en-US" strike="noStrike" noProof="1" smtClean="0">
                <a:latin typeface="+mn-lt"/>
                <a:ea typeface="+mn-ea"/>
                <a:cs typeface="+mn-cs"/>
              </a:rPr>
            </a:fld>
            <a:endParaRPr lang="zh-CN" altLang="en-US" strike="noStrike" noProof="1"/>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500"/>
                                        <p:tgtEl>
                                          <p:spTgt spid="2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fade">
                                      <p:cBhvr>
                                        <p:cTn id="11" dur="500"/>
                                        <p:tgtEl>
                                          <p:spTgt spid="21"/>
                                        </p:tgtEl>
                                      </p:cBhvr>
                                    </p:animEffect>
                                  </p:childTnLst>
                                </p:cTn>
                              </p:par>
                            </p:childTnLst>
                          </p:cTn>
                        </p:par>
                        <p:par>
                          <p:cTn id="12" fill="hold">
                            <p:stCondLst>
                              <p:cond delay="1000"/>
                            </p:stCondLst>
                            <p:childTnLst>
                              <p:par>
                                <p:cTn id="13" presetID="42" presetClass="entr" presetSubtype="0" fill="hold" nodeType="after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fade">
                                      <p:cBhvr>
                                        <p:cTn id="15" dur="1000"/>
                                        <p:tgtEl>
                                          <p:spTgt spid="25"/>
                                        </p:tgtEl>
                                      </p:cBhvr>
                                    </p:animEffect>
                                    <p:anim calcmode="lin" valueType="num">
                                      <p:cBhvr>
                                        <p:cTn id="16" dur="1000" fill="hold"/>
                                        <p:tgtEl>
                                          <p:spTgt spid="25"/>
                                        </p:tgtEl>
                                        <p:attrNameLst>
                                          <p:attrName>ppt_x</p:attrName>
                                        </p:attrNameLst>
                                      </p:cBhvr>
                                      <p:tavLst>
                                        <p:tav tm="0">
                                          <p:val>
                                            <p:strVal val="#ppt_x"/>
                                          </p:val>
                                        </p:tav>
                                        <p:tav tm="100000">
                                          <p:val>
                                            <p:strVal val="#ppt_x"/>
                                          </p:val>
                                        </p:tav>
                                      </p:tavLst>
                                    </p:anim>
                                    <p:anim calcmode="lin" valueType="num">
                                      <p:cBhvr>
                                        <p:cTn id="17"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bldLvl="0" animBg="1"/>
    </p:bld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521" y="273050"/>
            <a:ext cx="4010562" cy="1162050"/>
          </a:xfrm>
        </p:spPr>
        <p:txBody>
          <a:bodyPr anchor="b"/>
          <a:lstStyle>
            <a:lvl1pPr algn="l">
              <a:defRPr sz="2000" b="1"/>
            </a:lvl1pPr>
          </a:lstStyle>
          <a:p>
            <a:pPr fontAlgn="auto"/>
            <a:r>
              <a:rPr lang="zh-CN" altLang="en-US" strike="noStrike" noProof="1"/>
              <a:t>单击此处编辑母版标题样式</a:t>
            </a:r>
            <a:endParaRPr lang="zh-CN" altLang="en-US" strike="noStrike" noProof="1"/>
          </a:p>
        </p:txBody>
      </p:sp>
      <p:sp>
        <p:nvSpPr>
          <p:cNvPr id="3" name="内容占位符 2"/>
          <p:cNvSpPr>
            <a:spLocks noGrp="1"/>
          </p:cNvSpPr>
          <p:nvPr>
            <p:ph idx="1"/>
          </p:nvPr>
        </p:nvSpPr>
        <p:spPr>
          <a:xfrm>
            <a:off x="4766113" y="273051"/>
            <a:ext cx="681477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fontAlgn="auto"/>
            <a:r>
              <a:rPr lang="zh-CN" altLang="en-US" strike="noStrike" noProof="1"/>
              <a:t>单击此处编辑母版文本样式</a:t>
            </a:r>
            <a:endParaRPr lang="zh-CN" altLang="en-US" strike="noStrike" noProof="1"/>
          </a:p>
          <a:p>
            <a:pPr lvl="1" fontAlgn="auto"/>
            <a:r>
              <a:rPr lang="zh-CN" altLang="en-US" strike="noStrike" noProof="1"/>
              <a:t>第二级</a:t>
            </a:r>
            <a:endParaRPr lang="zh-CN" altLang="en-US" strike="noStrike" noProof="1"/>
          </a:p>
          <a:p>
            <a:pPr lvl="2" fontAlgn="auto"/>
            <a:r>
              <a:rPr lang="zh-CN" altLang="en-US" strike="noStrike" noProof="1"/>
              <a:t>第三级</a:t>
            </a:r>
            <a:endParaRPr lang="zh-CN" altLang="en-US" strike="noStrike" noProof="1"/>
          </a:p>
          <a:p>
            <a:pPr lvl="3" fontAlgn="auto"/>
            <a:r>
              <a:rPr lang="zh-CN" altLang="en-US" strike="noStrike" noProof="1"/>
              <a:t>第四级</a:t>
            </a:r>
            <a:endParaRPr lang="zh-CN" altLang="en-US" strike="noStrike" noProof="1"/>
          </a:p>
          <a:p>
            <a:pPr lvl="4" fontAlgn="auto"/>
            <a:r>
              <a:rPr lang="zh-CN" altLang="en-US" strike="noStrike" noProof="1"/>
              <a:t>第五级</a:t>
            </a:r>
            <a:endParaRPr lang="zh-CN" altLang="en-US" strike="noStrike" noProof="1"/>
          </a:p>
        </p:txBody>
      </p:sp>
      <p:sp>
        <p:nvSpPr>
          <p:cNvPr id="4" name="文本占位符 3"/>
          <p:cNvSpPr>
            <a:spLocks noGrp="1"/>
          </p:cNvSpPr>
          <p:nvPr>
            <p:ph type="body" sz="half" idx="2"/>
          </p:nvPr>
        </p:nvSpPr>
        <p:spPr>
          <a:xfrm>
            <a:off x="609521" y="1435101"/>
            <a:ext cx="4010562"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fontAlgn="auto"/>
            <a:r>
              <a:rPr lang="zh-CN" altLang="en-US" strike="noStrike" noProof="1"/>
              <a:t>单击此处编辑母版文本样式</a:t>
            </a:r>
            <a:endParaRPr lang="zh-CN" altLang="en-US" strike="noStrike" noProof="1"/>
          </a:p>
        </p:txBody>
      </p:sp>
      <p:sp>
        <p:nvSpPr>
          <p:cNvPr id="5" name="日期占位符 4"/>
          <p:cNvSpPr>
            <a:spLocks noGrp="1"/>
          </p:cNvSpPr>
          <p:nvPr>
            <p:ph type="dt" sz="half" idx="10"/>
          </p:nvPr>
        </p:nvSpPr>
        <p:spPr/>
        <p:txBody>
          <a:bodyPr/>
          <a:lstStyle/>
          <a:p>
            <a:pPr fontAlgn="auto"/>
            <a:fld id="{85FA10BB-AEF7-4DF5-9E16-392E58035930}" type="datetimeFigureOut">
              <a:rPr lang="zh-CN" altLang="en-US" strike="noStrike" noProof="1" smtClean="0">
                <a:latin typeface="+mn-lt"/>
                <a:ea typeface="+mn-ea"/>
                <a:cs typeface="+mn-cs"/>
              </a:rPr>
            </a:fld>
            <a:endParaRPr lang="zh-CN" altLang="en-US" strike="noStrike" noProof="1"/>
          </a:p>
        </p:txBody>
      </p:sp>
      <p:sp>
        <p:nvSpPr>
          <p:cNvPr id="6" name="页脚占位符 5"/>
          <p:cNvSpPr>
            <a:spLocks noGrp="1"/>
          </p:cNvSpPr>
          <p:nvPr>
            <p:ph type="ftr" sz="quarter" idx="11"/>
          </p:nvPr>
        </p:nvSpPr>
        <p:spPr/>
        <p:txBody>
          <a:bodyPr/>
          <a:lstStyle/>
          <a:p>
            <a:pPr fontAlgn="auto"/>
            <a:endParaRPr lang="zh-CN" altLang="en-US" strike="noStrike" noProof="1"/>
          </a:p>
        </p:txBody>
      </p:sp>
      <p:sp>
        <p:nvSpPr>
          <p:cNvPr id="7" name="灯片编号占位符 6"/>
          <p:cNvSpPr>
            <a:spLocks noGrp="1"/>
          </p:cNvSpPr>
          <p:nvPr>
            <p:ph type="sldNum" sz="quarter" idx="12"/>
          </p:nvPr>
        </p:nvSpPr>
        <p:spPr/>
        <p:txBody>
          <a:bodyPr/>
          <a:lstStyle/>
          <a:p>
            <a:pPr fontAlgn="auto"/>
            <a:fld id="{36AF9F84-AD12-4AA1-B1AA-EB202EA49B5E}" type="slidenum">
              <a:rPr lang="zh-CN" altLang="en-US" strike="noStrike" noProof="1" smtClean="0">
                <a:latin typeface="+mn-lt"/>
                <a:ea typeface="+mn-ea"/>
                <a:cs typeface="+mn-cs"/>
              </a:rPr>
            </a:fld>
            <a:endParaRPr lang="zh-CN" altLang="en-US" strike="noStrike" noProof="1"/>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406" y="4800600"/>
            <a:ext cx="7314248" cy="566738"/>
          </a:xfrm>
        </p:spPr>
        <p:txBody>
          <a:bodyPr anchor="b"/>
          <a:lstStyle>
            <a:lvl1pPr algn="l">
              <a:defRPr sz="2000" b="1"/>
            </a:lvl1pPr>
          </a:lstStyle>
          <a:p>
            <a:pPr fontAlgn="auto"/>
            <a:r>
              <a:rPr lang="zh-CN" altLang="en-US" strike="noStrike" noProof="1"/>
              <a:t>单击此处编辑母版标题样式</a:t>
            </a:r>
            <a:endParaRPr lang="zh-CN" altLang="en-US" strike="noStrike" noProof="1"/>
          </a:p>
        </p:txBody>
      </p:sp>
      <p:sp>
        <p:nvSpPr>
          <p:cNvPr id="3" name="图片占位符 2"/>
          <p:cNvSpPr>
            <a:spLocks noGrp="1"/>
          </p:cNvSpPr>
          <p:nvPr>
            <p:ph type="pic" idx="1"/>
          </p:nvPr>
        </p:nvSpPr>
        <p:spPr>
          <a:xfrm>
            <a:off x="2389406" y="612775"/>
            <a:ext cx="7314248"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fontAlgn="auto"/>
            <a:endParaRPr lang="zh-CN" altLang="en-US" strike="noStrike" noProof="1"/>
          </a:p>
        </p:txBody>
      </p:sp>
      <p:sp>
        <p:nvSpPr>
          <p:cNvPr id="4" name="文本占位符 3"/>
          <p:cNvSpPr>
            <a:spLocks noGrp="1"/>
          </p:cNvSpPr>
          <p:nvPr>
            <p:ph type="body" sz="half" idx="2"/>
          </p:nvPr>
        </p:nvSpPr>
        <p:spPr>
          <a:xfrm>
            <a:off x="2389406" y="5367338"/>
            <a:ext cx="7314248"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fontAlgn="auto"/>
            <a:r>
              <a:rPr lang="zh-CN" altLang="en-US" strike="noStrike" noProof="1"/>
              <a:t>单击此处编辑母版文本样式</a:t>
            </a:r>
            <a:endParaRPr lang="zh-CN" altLang="en-US" strike="noStrike" noProof="1"/>
          </a:p>
        </p:txBody>
      </p:sp>
      <p:sp>
        <p:nvSpPr>
          <p:cNvPr id="5" name="日期占位符 4"/>
          <p:cNvSpPr>
            <a:spLocks noGrp="1"/>
          </p:cNvSpPr>
          <p:nvPr>
            <p:ph type="dt" sz="half" idx="10"/>
          </p:nvPr>
        </p:nvSpPr>
        <p:spPr/>
        <p:txBody>
          <a:bodyPr/>
          <a:lstStyle/>
          <a:p>
            <a:pPr fontAlgn="auto"/>
            <a:fld id="{85FA10BB-AEF7-4DF5-9E16-392E58035930}" type="datetimeFigureOut">
              <a:rPr lang="zh-CN" altLang="en-US" strike="noStrike" noProof="1" smtClean="0">
                <a:latin typeface="+mn-lt"/>
                <a:ea typeface="+mn-ea"/>
                <a:cs typeface="+mn-cs"/>
              </a:rPr>
            </a:fld>
            <a:endParaRPr lang="zh-CN" altLang="en-US" strike="noStrike" noProof="1"/>
          </a:p>
        </p:txBody>
      </p:sp>
      <p:sp>
        <p:nvSpPr>
          <p:cNvPr id="6" name="页脚占位符 5"/>
          <p:cNvSpPr>
            <a:spLocks noGrp="1"/>
          </p:cNvSpPr>
          <p:nvPr>
            <p:ph type="ftr" sz="quarter" idx="11"/>
          </p:nvPr>
        </p:nvSpPr>
        <p:spPr/>
        <p:txBody>
          <a:bodyPr/>
          <a:lstStyle/>
          <a:p>
            <a:pPr fontAlgn="auto"/>
            <a:endParaRPr lang="zh-CN" altLang="en-US" strike="noStrike" noProof="1"/>
          </a:p>
        </p:txBody>
      </p:sp>
      <p:sp>
        <p:nvSpPr>
          <p:cNvPr id="7" name="灯片编号占位符 6"/>
          <p:cNvSpPr>
            <a:spLocks noGrp="1"/>
          </p:cNvSpPr>
          <p:nvPr>
            <p:ph type="sldNum" sz="quarter" idx="12"/>
          </p:nvPr>
        </p:nvSpPr>
        <p:spPr/>
        <p:txBody>
          <a:bodyPr/>
          <a:lstStyle/>
          <a:p>
            <a:pPr fontAlgn="auto"/>
            <a:fld id="{36AF9F84-AD12-4AA1-B1AA-EB202EA49B5E}" type="slidenum">
              <a:rPr lang="zh-CN" altLang="en-US" strike="noStrike" noProof="1" smtClean="0">
                <a:latin typeface="+mn-lt"/>
                <a:ea typeface="+mn-ea"/>
                <a:cs typeface="+mn-cs"/>
              </a:rPr>
            </a:fld>
            <a:endParaRPr lang="zh-CN" altLang="en-US" strike="noStrike" noProof="1"/>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auto"/>
            <a:r>
              <a:rPr lang="zh-CN" altLang="en-US" strike="noStrike" noProof="1"/>
              <a:t>单击此处编辑母版标题样式</a:t>
            </a:r>
            <a:endParaRPr lang="zh-CN" altLang="en-US" strike="noStrike" noProof="1"/>
          </a:p>
        </p:txBody>
      </p:sp>
      <p:sp>
        <p:nvSpPr>
          <p:cNvPr id="3" name="竖排文字占位符 2"/>
          <p:cNvSpPr>
            <a:spLocks noGrp="1"/>
          </p:cNvSpPr>
          <p:nvPr>
            <p:ph type="body" orient="vert" idx="1"/>
          </p:nvPr>
        </p:nvSpPr>
        <p:spPr/>
        <p:txBody>
          <a:bodyPr vert="eaVert"/>
          <a:lstStyle/>
          <a:p>
            <a:pPr lvl="0" fontAlgn="auto"/>
            <a:r>
              <a:rPr lang="zh-CN" altLang="en-US" strike="noStrike" noProof="1"/>
              <a:t>单击此处编辑母版文本样式</a:t>
            </a:r>
            <a:endParaRPr lang="zh-CN" altLang="en-US" strike="noStrike" noProof="1"/>
          </a:p>
          <a:p>
            <a:pPr lvl="1" fontAlgn="auto"/>
            <a:r>
              <a:rPr lang="zh-CN" altLang="en-US" strike="noStrike" noProof="1"/>
              <a:t>第二级</a:t>
            </a:r>
            <a:endParaRPr lang="zh-CN" altLang="en-US" strike="noStrike" noProof="1"/>
          </a:p>
          <a:p>
            <a:pPr lvl="2" fontAlgn="auto"/>
            <a:r>
              <a:rPr lang="zh-CN" altLang="en-US" strike="noStrike" noProof="1"/>
              <a:t>第三级</a:t>
            </a:r>
            <a:endParaRPr lang="zh-CN" altLang="en-US" strike="noStrike" noProof="1"/>
          </a:p>
          <a:p>
            <a:pPr lvl="3" fontAlgn="auto"/>
            <a:r>
              <a:rPr lang="zh-CN" altLang="en-US" strike="noStrike" noProof="1"/>
              <a:t>第四级</a:t>
            </a:r>
            <a:endParaRPr lang="zh-CN" altLang="en-US" strike="noStrike" noProof="1"/>
          </a:p>
          <a:p>
            <a:pPr lvl="4" fontAlgn="auto"/>
            <a:r>
              <a:rPr lang="zh-CN" altLang="en-US" strike="noStrike" noProof="1"/>
              <a:t>第五级</a:t>
            </a:r>
            <a:endParaRPr lang="zh-CN" altLang="en-US" strike="noStrike" noProof="1"/>
          </a:p>
        </p:txBody>
      </p:sp>
      <p:sp>
        <p:nvSpPr>
          <p:cNvPr id="4" name="日期占位符 3"/>
          <p:cNvSpPr>
            <a:spLocks noGrp="1"/>
          </p:cNvSpPr>
          <p:nvPr>
            <p:ph type="dt" sz="half" idx="10"/>
          </p:nvPr>
        </p:nvSpPr>
        <p:spPr/>
        <p:txBody>
          <a:bodyPr/>
          <a:lstStyle/>
          <a:p>
            <a:pPr fontAlgn="auto"/>
            <a:fld id="{85FA10BB-AEF7-4DF5-9E16-392E58035930}" type="datetimeFigureOut">
              <a:rPr lang="zh-CN" altLang="en-US" strike="noStrike" noProof="1" smtClean="0">
                <a:latin typeface="+mn-lt"/>
                <a:ea typeface="+mn-ea"/>
                <a:cs typeface="+mn-cs"/>
              </a:rPr>
            </a:fld>
            <a:endParaRPr lang="zh-CN" altLang="en-US" strike="noStrike" noProof="1"/>
          </a:p>
        </p:txBody>
      </p:sp>
      <p:sp>
        <p:nvSpPr>
          <p:cNvPr id="5" name="页脚占位符 4"/>
          <p:cNvSpPr>
            <a:spLocks noGrp="1"/>
          </p:cNvSpPr>
          <p:nvPr>
            <p:ph type="ftr" sz="quarter" idx="11"/>
          </p:nvPr>
        </p:nvSpPr>
        <p:spPr/>
        <p:txBody>
          <a:bodyPr/>
          <a:lstStyle/>
          <a:p>
            <a:pPr fontAlgn="auto"/>
            <a:endParaRPr lang="zh-CN" altLang="en-US" strike="noStrike" noProof="1"/>
          </a:p>
        </p:txBody>
      </p:sp>
      <p:sp>
        <p:nvSpPr>
          <p:cNvPr id="6" name="灯片编号占位符 5"/>
          <p:cNvSpPr>
            <a:spLocks noGrp="1"/>
          </p:cNvSpPr>
          <p:nvPr>
            <p:ph type="sldNum" sz="quarter" idx="12"/>
          </p:nvPr>
        </p:nvSpPr>
        <p:spPr/>
        <p:txBody>
          <a:bodyPr/>
          <a:lstStyle/>
          <a:p>
            <a:pPr fontAlgn="auto"/>
            <a:fld id="{36AF9F84-AD12-4AA1-B1AA-EB202EA49B5E}" type="slidenum">
              <a:rPr lang="zh-CN" altLang="en-US" strike="noStrike" noProof="1" smtClean="0">
                <a:latin typeface="+mn-lt"/>
                <a:ea typeface="+mn-ea"/>
                <a:cs typeface="+mn-cs"/>
              </a:rPr>
            </a:fld>
            <a:endParaRPr lang="zh-CN" altLang="en-US" strike="noStrike" noProof="1"/>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8049" y="274639"/>
            <a:ext cx="2742843" cy="5851525"/>
          </a:xfrm>
        </p:spPr>
        <p:txBody>
          <a:bodyPr vert="eaVert"/>
          <a:lstStyle/>
          <a:p>
            <a:pPr fontAlgn="auto"/>
            <a:r>
              <a:rPr lang="zh-CN" altLang="en-US" strike="noStrike" noProof="1"/>
              <a:t>单击此处编辑母版标题样式</a:t>
            </a:r>
            <a:endParaRPr lang="zh-CN" altLang="en-US" strike="noStrike" noProof="1"/>
          </a:p>
        </p:txBody>
      </p:sp>
      <p:sp>
        <p:nvSpPr>
          <p:cNvPr id="3" name="竖排文字占位符 2"/>
          <p:cNvSpPr>
            <a:spLocks noGrp="1"/>
          </p:cNvSpPr>
          <p:nvPr>
            <p:ph type="body" orient="vert" idx="1"/>
          </p:nvPr>
        </p:nvSpPr>
        <p:spPr>
          <a:xfrm>
            <a:off x="609521" y="274639"/>
            <a:ext cx="8025355" cy="5851525"/>
          </a:xfrm>
        </p:spPr>
        <p:txBody>
          <a:bodyPr vert="eaVert"/>
          <a:lstStyle/>
          <a:p>
            <a:pPr lvl="0" fontAlgn="auto"/>
            <a:r>
              <a:rPr lang="zh-CN" altLang="en-US" strike="noStrike" noProof="1"/>
              <a:t>单击此处编辑母版文本样式</a:t>
            </a:r>
            <a:endParaRPr lang="zh-CN" altLang="en-US" strike="noStrike" noProof="1"/>
          </a:p>
          <a:p>
            <a:pPr lvl="1" fontAlgn="auto"/>
            <a:r>
              <a:rPr lang="zh-CN" altLang="en-US" strike="noStrike" noProof="1"/>
              <a:t>第二级</a:t>
            </a:r>
            <a:endParaRPr lang="zh-CN" altLang="en-US" strike="noStrike" noProof="1"/>
          </a:p>
          <a:p>
            <a:pPr lvl="2" fontAlgn="auto"/>
            <a:r>
              <a:rPr lang="zh-CN" altLang="en-US" strike="noStrike" noProof="1"/>
              <a:t>第三级</a:t>
            </a:r>
            <a:endParaRPr lang="zh-CN" altLang="en-US" strike="noStrike" noProof="1"/>
          </a:p>
          <a:p>
            <a:pPr lvl="3" fontAlgn="auto"/>
            <a:r>
              <a:rPr lang="zh-CN" altLang="en-US" strike="noStrike" noProof="1"/>
              <a:t>第四级</a:t>
            </a:r>
            <a:endParaRPr lang="zh-CN" altLang="en-US" strike="noStrike" noProof="1"/>
          </a:p>
          <a:p>
            <a:pPr lvl="4" fontAlgn="auto"/>
            <a:r>
              <a:rPr lang="zh-CN" altLang="en-US" strike="noStrike" noProof="1"/>
              <a:t>第五级</a:t>
            </a:r>
            <a:endParaRPr lang="zh-CN" altLang="en-US" strike="noStrike" noProof="1"/>
          </a:p>
        </p:txBody>
      </p:sp>
      <p:sp>
        <p:nvSpPr>
          <p:cNvPr id="4" name="日期占位符 3"/>
          <p:cNvSpPr>
            <a:spLocks noGrp="1"/>
          </p:cNvSpPr>
          <p:nvPr>
            <p:ph type="dt" sz="half" idx="10"/>
          </p:nvPr>
        </p:nvSpPr>
        <p:spPr/>
        <p:txBody>
          <a:bodyPr/>
          <a:lstStyle/>
          <a:p>
            <a:pPr fontAlgn="auto"/>
            <a:fld id="{85FA10BB-AEF7-4DF5-9E16-392E58035930}" type="datetimeFigureOut">
              <a:rPr lang="zh-CN" altLang="en-US" strike="noStrike" noProof="1" smtClean="0">
                <a:latin typeface="+mn-lt"/>
                <a:ea typeface="+mn-ea"/>
                <a:cs typeface="+mn-cs"/>
              </a:rPr>
            </a:fld>
            <a:endParaRPr lang="zh-CN" altLang="en-US" strike="noStrike" noProof="1"/>
          </a:p>
        </p:txBody>
      </p:sp>
      <p:sp>
        <p:nvSpPr>
          <p:cNvPr id="5" name="页脚占位符 4"/>
          <p:cNvSpPr>
            <a:spLocks noGrp="1"/>
          </p:cNvSpPr>
          <p:nvPr>
            <p:ph type="ftr" sz="quarter" idx="11"/>
          </p:nvPr>
        </p:nvSpPr>
        <p:spPr/>
        <p:txBody>
          <a:bodyPr/>
          <a:lstStyle/>
          <a:p>
            <a:pPr fontAlgn="auto"/>
            <a:endParaRPr lang="zh-CN" altLang="en-US" strike="noStrike" noProof="1"/>
          </a:p>
        </p:txBody>
      </p:sp>
      <p:sp>
        <p:nvSpPr>
          <p:cNvPr id="6" name="灯片编号占位符 5"/>
          <p:cNvSpPr>
            <a:spLocks noGrp="1"/>
          </p:cNvSpPr>
          <p:nvPr>
            <p:ph type="sldNum" sz="quarter" idx="12"/>
          </p:nvPr>
        </p:nvSpPr>
        <p:spPr/>
        <p:txBody>
          <a:bodyPr/>
          <a:lstStyle/>
          <a:p>
            <a:pPr fontAlgn="auto"/>
            <a:fld id="{36AF9F84-AD12-4AA1-B1AA-EB202EA49B5E}" type="slidenum">
              <a:rPr lang="zh-CN" altLang="en-US" strike="noStrike" noProof="1" smtClean="0">
                <a:latin typeface="+mn-lt"/>
                <a:ea typeface="+mn-ea"/>
                <a:cs typeface="+mn-cs"/>
              </a:rPr>
            </a:fld>
            <a:endParaRPr lang="zh-CN" altLang="en-US" strike="noStrike" noProof="1"/>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fontAlgn="auto"/>
            <a:fld id="{85FA10BB-AEF7-4DF5-9E16-392E58035930}" type="datetimeFigureOut">
              <a:rPr lang="zh-CN" altLang="en-US" strike="noStrike" noProof="1" smtClean="0">
                <a:cs typeface="+mn-cs"/>
              </a:rPr>
            </a:fld>
            <a:endParaRPr lang="zh-CN" altLang="en-US" strike="noStrike" noProof="1"/>
          </a:p>
        </p:txBody>
      </p:sp>
      <p:sp>
        <p:nvSpPr>
          <p:cNvPr id="3" name="页脚占位符 2"/>
          <p:cNvSpPr>
            <a:spLocks noGrp="1"/>
          </p:cNvSpPr>
          <p:nvPr>
            <p:ph type="ftr" sz="quarter" idx="11"/>
          </p:nvPr>
        </p:nvSpPr>
        <p:spPr/>
        <p:txBody>
          <a:bodyPr/>
          <a:lstStyle/>
          <a:p>
            <a:pPr fontAlgn="auto"/>
            <a:endParaRPr lang="zh-CN" altLang="en-US" strike="noStrike" noProof="1"/>
          </a:p>
        </p:txBody>
      </p:sp>
      <p:sp>
        <p:nvSpPr>
          <p:cNvPr id="4" name="灯片编号占位符 3"/>
          <p:cNvSpPr>
            <a:spLocks noGrp="1"/>
          </p:cNvSpPr>
          <p:nvPr>
            <p:ph type="sldNum" sz="quarter" idx="12"/>
          </p:nvPr>
        </p:nvSpPr>
        <p:spPr/>
        <p:txBody>
          <a:bodyPr/>
          <a:lstStyle/>
          <a:p>
            <a:pPr fontAlgn="auto"/>
            <a:fld id="{36AF9F84-AD12-4AA1-B1AA-EB202EA49B5E}" type="slidenum">
              <a:rPr lang="zh-CN" altLang="en-US" strike="noStrike" noProof="1" smtClean="0">
                <a:cs typeface="+mn-cs"/>
              </a:rPr>
            </a:fld>
            <a:endParaRPr lang="zh-CN" altLang="en-US" strike="noStrike" noProof="1"/>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_两栏内容">
    <p:bg>
      <p:bgPr>
        <a:blipFill dpi="0" rotWithShape="1">
          <a:blip r:embed="rId2">
            <a:lum/>
            <a:extLst>
              <a:ext uri="{96DAC541-7B7A-43D3-8B79-37D633B846F1}">
                <asvg:svgBlip xmlns:asvg="http://schemas.microsoft.com/office/drawing/2016/SVG/main" r:embed="rId3"/>
              </a:ext>
            </a:extLst>
          </a:blip>
          <a:srcRect/>
          <a:stretch>
            <a:fillRect l="-2" t="-1661" r="-8869" b="-29837"/>
          </a:stretch>
        </a:blipFill>
        <a:effectLst/>
      </p:bgPr>
    </p:bg>
    <p:spTree>
      <p:nvGrpSpPr>
        <p:cNvPr id="1" name=""/>
        <p:cNvGrpSpPr/>
        <p:nvPr/>
      </p:nvGrpSpPr>
      <p:grpSpPr>
        <a:xfrm>
          <a:off x="0" y="0"/>
          <a:ext cx="0" cy="0"/>
          <a:chOff x="0" y="0"/>
          <a:chExt cx="0" cy="0"/>
        </a:xfrm>
      </p:grpSpPr>
      <p:pic>
        <p:nvPicPr>
          <p:cNvPr id="9" name="图片 8"/>
          <p:cNvPicPr>
            <a:picLocks noChangeAspect="1"/>
          </p:cNvPicPr>
          <p:nvPr userDrawn="1"/>
        </p:nvPicPr>
        <p:blipFill rotWithShape="1">
          <a:blip r:embed="rId4" cstate="screen"/>
          <a:srcRect b="5624"/>
          <a:stretch>
            <a:fillRect/>
          </a:stretch>
        </p:blipFill>
        <p:spPr>
          <a:xfrm flipH="1">
            <a:off x="-515341" y="734533"/>
            <a:ext cx="4007566" cy="6088743"/>
          </a:xfrm>
          <a:prstGeom prst="rect">
            <a:avLst/>
          </a:prstGeom>
        </p:spPr>
      </p:pic>
      <p:pic>
        <p:nvPicPr>
          <p:cNvPr id="10" name="图片 9"/>
          <p:cNvPicPr>
            <a:picLocks noChangeAspect="1"/>
          </p:cNvPicPr>
          <p:nvPr userDrawn="1"/>
        </p:nvPicPr>
        <p:blipFill rotWithShape="1">
          <a:blip r:embed="rId4" cstate="screen"/>
          <a:srcRect/>
          <a:stretch>
            <a:fillRect/>
          </a:stretch>
        </p:blipFill>
        <p:spPr>
          <a:xfrm flipV="1">
            <a:off x="0" y="1377529"/>
            <a:ext cx="12190095" cy="5908256"/>
          </a:xfrm>
          <a:prstGeom prst="rect">
            <a:avLst/>
          </a:prstGeom>
        </p:spPr>
      </p:pic>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2_节标题">
    <p:bg>
      <p:bgPr>
        <a:blipFill dpi="0" rotWithShape="1">
          <a:blip r:embed="rId2">
            <a:duotone>
              <a:schemeClr val="accent2">
                <a:shade val="45000"/>
                <a:satMod val="135000"/>
              </a:schemeClr>
              <a:prstClr val="white"/>
            </a:duotone>
          </a:blip>
          <a:srcRect/>
          <a:tile tx="0" ty="0" sx="100000" sy="100000" flip="none" algn="r"/>
        </a:blipFill>
        <a:effectLst/>
      </p:bgPr>
    </p:bg>
    <p:spTree>
      <p:nvGrpSpPr>
        <p:cNvPr id="1" name=""/>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空白">
    <p:spTree>
      <p:nvGrpSpPr>
        <p:cNvPr id="1" name=""/>
        <p:cNvGrpSpPr/>
        <p:nvPr/>
      </p:nvGrpSpPr>
      <p:grpSpPr>
        <a:xfrm>
          <a:off x="0" y="0"/>
          <a:ext cx="0" cy="0"/>
          <a:chOff x="0" y="0"/>
          <a:chExt cx="0" cy="0"/>
        </a:xfrm>
      </p:grpSpPr>
      <p:pic>
        <p:nvPicPr>
          <p:cNvPr id="25" name="图片 20"/>
          <p:cNvPicPr>
            <a:picLocks noChangeAspect="1"/>
          </p:cNvPicPr>
          <p:nvPr userDrawn="1"/>
        </p:nvPicPr>
        <p:blipFill>
          <a:blip r:embed="rId2"/>
          <a:stretch>
            <a:fillRect/>
          </a:stretch>
        </p:blipFill>
        <p:spPr>
          <a:xfrm>
            <a:off x="-42862" y="6276975"/>
            <a:ext cx="12238037" cy="608013"/>
          </a:xfrm>
          <a:prstGeom prst="rect">
            <a:avLst/>
          </a:prstGeom>
          <a:noFill/>
          <a:ln w="9525">
            <a:noFill/>
          </a:ln>
        </p:spPr>
      </p:pic>
      <p:sp>
        <p:nvSpPr>
          <p:cNvPr id="19" name="圆角矩形 6"/>
          <p:cNvSpPr/>
          <p:nvPr/>
        </p:nvSpPr>
        <p:spPr>
          <a:xfrm>
            <a:off x="387350" y="479425"/>
            <a:ext cx="6283325" cy="431800"/>
          </a:xfrm>
          <a:prstGeom prst="roundRect">
            <a:avLst>
              <a:gd name="adj" fmla="val 50000"/>
            </a:avLst>
          </a:prstGeom>
          <a:gradFill>
            <a:gsLst>
              <a:gs pos="0">
                <a:srgbClr val="C00000"/>
              </a:gs>
              <a:gs pos="100000">
                <a:srgbClr val="FF0000"/>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zh-CN" altLang="en-US" strike="noStrike" noProof="1"/>
          </a:p>
        </p:txBody>
      </p:sp>
      <p:sp>
        <p:nvSpPr>
          <p:cNvPr id="21" name="Text Box 12"/>
          <p:cNvSpPr txBox="1">
            <a:spLocks noChangeArrowheads="1"/>
          </p:cNvSpPr>
          <p:nvPr userDrawn="1"/>
        </p:nvSpPr>
        <p:spPr bwMode="auto">
          <a:xfrm>
            <a:off x="6959302" y="478868"/>
            <a:ext cx="5184576" cy="47705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fontAlgn="auto"/>
            <a:r>
              <a:rPr lang="zh-CN" altLang="en-US" sz="1600" strike="noStrike" spc="300" noProof="1">
                <a:gradFill>
                  <a:gsLst>
                    <a:gs pos="0">
                      <a:srgbClr val="C00000"/>
                    </a:gs>
                    <a:gs pos="100000">
                      <a:srgbClr val="FF0000"/>
                    </a:gs>
                  </a:gsLst>
                  <a:lin ang="3600000" scaled="0"/>
                </a:gradFill>
                <a:latin typeface="方正粗宋简体" panose="03000509000000000000" pitchFamily="65" charset="-122"/>
                <a:ea typeface="方正粗宋简体" panose="03000509000000000000" pitchFamily="65" charset="-122"/>
                <a:cs typeface="+mn-cs"/>
              </a:rPr>
              <a:t>十九大最新版</a:t>
            </a:r>
            <a:r>
              <a:rPr lang="zh-CN" altLang="en-US" sz="2500" strike="noStrike" spc="0" noProof="1">
                <a:gradFill>
                  <a:gsLst>
                    <a:gs pos="0">
                      <a:srgbClr val="C00000"/>
                    </a:gs>
                    <a:gs pos="100000">
                      <a:srgbClr val="FF0000"/>
                    </a:gs>
                  </a:gsLst>
                  <a:lin ang="3600000" scaled="0"/>
                </a:gradFill>
                <a:latin typeface="方正粗宋简体" panose="03000509000000000000" pitchFamily="65" charset="-122"/>
                <a:ea typeface="方正粗宋简体" panose="03000509000000000000" pitchFamily="65" charset="-122"/>
                <a:cs typeface="+mn-cs"/>
              </a:rPr>
              <a:t>中国共产党章程</a:t>
            </a:r>
            <a:r>
              <a:rPr lang="zh-CN" altLang="en-US" sz="1600" strike="noStrike" spc="300" noProof="1">
                <a:gradFill>
                  <a:gsLst>
                    <a:gs pos="0">
                      <a:srgbClr val="C00000"/>
                    </a:gs>
                    <a:gs pos="100000">
                      <a:srgbClr val="FF0000"/>
                    </a:gs>
                  </a:gsLst>
                  <a:lin ang="3600000" scaled="0"/>
                </a:gradFill>
                <a:latin typeface="方正粗宋简体" panose="03000509000000000000" pitchFamily="65" charset="-122"/>
                <a:ea typeface="方正粗宋简体" panose="03000509000000000000" pitchFamily="65" charset="-122"/>
                <a:cs typeface="+mn-cs"/>
              </a:rPr>
              <a:t>（修订版）</a:t>
            </a:r>
            <a:endParaRPr lang="zh-CN" altLang="en-US" sz="2000" strike="noStrike" spc="300" noProof="1">
              <a:gradFill>
                <a:gsLst>
                  <a:gs pos="0">
                    <a:srgbClr val="C00000"/>
                  </a:gs>
                  <a:gs pos="100000">
                    <a:srgbClr val="FF0000"/>
                  </a:gs>
                </a:gsLst>
                <a:lin ang="3600000" scaled="0"/>
              </a:gradFill>
              <a:latin typeface="方正粗宋简体" panose="03000509000000000000" pitchFamily="65" charset="-122"/>
              <a:ea typeface="方正粗宋简体" panose="03000509000000000000" pitchFamily="65" charset="-122"/>
            </a:endParaRPr>
          </a:p>
        </p:txBody>
      </p:sp>
      <p:pic>
        <p:nvPicPr>
          <p:cNvPr id="22" name="Picture 8" descr="黄色的党徵"/>
          <p:cNvPicPr>
            <a:picLocks noChangeAspect="1" noChangeArrowheads="1"/>
          </p:cNvPicPr>
          <p:nvPr userDrawn="1"/>
        </p:nvPicPr>
        <p:blipFill>
          <a:blip r:embed="rId3"/>
          <a:srcRect/>
          <a:stretch>
            <a:fillRect/>
          </a:stretch>
        </p:blipFill>
        <p:spPr bwMode="auto">
          <a:xfrm>
            <a:off x="315913" y="47625"/>
            <a:ext cx="1008063" cy="863600"/>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日期占位符 1"/>
          <p:cNvSpPr>
            <a:spLocks noGrp="1"/>
          </p:cNvSpPr>
          <p:nvPr>
            <p:ph type="dt" sz="half" idx="10"/>
          </p:nvPr>
        </p:nvSpPr>
        <p:spPr/>
        <p:txBody>
          <a:bodyPr/>
          <a:lstStyle/>
          <a:p>
            <a:pPr fontAlgn="auto"/>
            <a:fld id="{85FA10BB-AEF7-4DF5-9E16-392E58035930}" type="datetimeFigureOut">
              <a:rPr lang="zh-CN" altLang="en-US" strike="noStrike" noProof="1" smtClean="0">
                <a:latin typeface="+mn-lt"/>
                <a:ea typeface="+mn-ea"/>
                <a:cs typeface="+mn-cs"/>
              </a:rPr>
            </a:fld>
            <a:endParaRPr lang="zh-CN" altLang="en-US" strike="noStrike" noProof="1"/>
          </a:p>
        </p:txBody>
      </p:sp>
      <p:sp>
        <p:nvSpPr>
          <p:cNvPr id="3" name="页脚占位符 2"/>
          <p:cNvSpPr>
            <a:spLocks noGrp="1"/>
          </p:cNvSpPr>
          <p:nvPr>
            <p:ph type="ftr" sz="quarter" idx="11"/>
          </p:nvPr>
        </p:nvSpPr>
        <p:spPr/>
        <p:txBody>
          <a:bodyPr/>
          <a:lstStyle/>
          <a:p>
            <a:pPr fontAlgn="auto"/>
            <a:endParaRPr lang="zh-CN" altLang="en-US" strike="noStrike" noProof="1"/>
          </a:p>
        </p:txBody>
      </p:sp>
      <p:sp>
        <p:nvSpPr>
          <p:cNvPr id="4" name="灯片编号占位符 3"/>
          <p:cNvSpPr>
            <a:spLocks noGrp="1"/>
          </p:cNvSpPr>
          <p:nvPr>
            <p:ph type="sldNum" sz="quarter" idx="12"/>
          </p:nvPr>
        </p:nvSpPr>
        <p:spPr/>
        <p:txBody>
          <a:bodyPr/>
          <a:lstStyle/>
          <a:p>
            <a:pPr fontAlgn="auto"/>
            <a:fld id="{36AF9F84-AD12-4AA1-B1AA-EB202EA49B5E}" type="slidenum">
              <a:rPr lang="zh-CN" altLang="en-US" strike="noStrike" noProof="1" smtClean="0">
                <a:latin typeface="+mn-lt"/>
                <a:ea typeface="+mn-ea"/>
                <a:cs typeface="+mn-cs"/>
              </a:rPr>
            </a:fld>
            <a:endParaRPr lang="zh-CN" altLang="en-US" strike="noStrike" noProof="1"/>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500"/>
                                        <p:tgtEl>
                                          <p:spTgt spid="2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fade">
                                      <p:cBhvr>
                                        <p:cTn id="11" dur="500"/>
                                        <p:tgtEl>
                                          <p:spTgt spid="21"/>
                                        </p:tgtEl>
                                      </p:cBhvr>
                                    </p:animEffect>
                                  </p:childTnLst>
                                </p:cTn>
                              </p:par>
                            </p:childTnLst>
                          </p:cTn>
                        </p:par>
                        <p:par>
                          <p:cTn id="12" fill="hold">
                            <p:stCondLst>
                              <p:cond delay="1000"/>
                            </p:stCondLst>
                            <p:childTnLst>
                              <p:par>
                                <p:cTn id="13" presetID="42" presetClass="entr" presetSubtype="0" fill="hold" nodeType="after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fade">
                                      <p:cBhvr>
                                        <p:cTn id="15" dur="1000"/>
                                        <p:tgtEl>
                                          <p:spTgt spid="25"/>
                                        </p:tgtEl>
                                      </p:cBhvr>
                                    </p:animEffect>
                                    <p:anim calcmode="lin" valueType="num">
                                      <p:cBhvr>
                                        <p:cTn id="16" dur="1000" fill="hold"/>
                                        <p:tgtEl>
                                          <p:spTgt spid="25"/>
                                        </p:tgtEl>
                                        <p:attrNameLst>
                                          <p:attrName>ppt_x</p:attrName>
                                        </p:attrNameLst>
                                      </p:cBhvr>
                                      <p:tavLst>
                                        <p:tav tm="0">
                                          <p:val>
                                            <p:strVal val="#ppt_x"/>
                                          </p:val>
                                        </p:tav>
                                        <p:tav tm="100000">
                                          <p:val>
                                            <p:strVal val="#ppt_x"/>
                                          </p:val>
                                        </p:tav>
                                      </p:tavLst>
                                    </p:anim>
                                    <p:anim calcmode="lin" valueType="num">
                                      <p:cBhvr>
                                        <p:cTn id="17"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521" y="273050"/>
            <a:ext cx="4010562" cy="1162050"/>
          </a:xfrm>
        </p:spPr>
        <p:txBody>
          <a:bodyPr anchor="b"/>
          <a:lstStyle>
            <a:lvl1pPr algn="l">
              <a:defRPr sz="2000" b="1"/>
            </a:lvl1pPr>
          </a:lstStyle>
          <a:p>
            <a:pPr fontAlgn="auto"/>
            <a:r>
              <a:rPr lang="zh-CN" altLang="en-US" strike="noStrike" noProof="1"/>
              <a:t>单击此处编辑母版标题样式</a:t>
            </a:r>
            <a:endParaRPr lang="zh-CN" altLang="en-US" strike="noStrike" noProof="1"/>
          </a:p>
        </p:txBody>
      </p:sp>
      <p:sp>
        <p:nvSpPr>
          <p:cNvPr id="3" name="内容占位符 2"/>
          <p:cNvSpPr>
            <a:spLocks noGrp="1"/>
          </p:cNvSpPr>
          <p:nvPr>
            <p:ph idx="1"/>
          </p:nvPr>
        </p:nvSpPr>
        <p:spPr>
          <a:xfrm>
            <a:off x="4766113" y="273051"/>
            <a:ext cx="681477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fontAlgn="auto"/>
            <a:r>
              <a:rPr lang="zh-CN" altLang="en-US" strike="noStrike" noProof="1"/>
              <a:t>单击此处编辑母版文本样式</a:t>
            </a:r>
            <a:endParaRPr lang="zh-CN" altLang="en-US" strike="noStrike" noProof="1"/>
          </a:p>
          <a:p>
            <a:pPr lvl="1" fontAlgn="auto"/>
            <a:r>
              <a:rPr lang="zh-CN" altLang="en-US" strike="noStrike" noProof="1"/>
              <a:t>第二级</a:t>
            </a:r>
            <a:endParaRPr lang="zh-CN" altLang="en-US" strike="noStrike" noProof="1"/>
          </a:p>
          <a:p>
            <a:pPr lvl="2" fontAlgn="auto"/>
            <a:r>
              <a:rPr lang="zh-CN" altLang="en-US" strike="noStrike" noProof="1"/>
              <a:t>第三级</a:t>
            </a:r>
            <a:endParaRPr lang="zh-CN" altLang="en-US" strike="noStrike" noProof="1"/>
          </a:p>
          <a:p>
            <a:pPr lvl="3" fontAlgn="auto"/>
            <a:r>
              <a:rPr lang="zh-CN" altLang="en-US" strike="noStrike" noProof="1"/>
              <a:t>第四级</a:t>
            </a:r>
            <a:endParaRPr lang="zh-CN" altLang="en-US" strike="noStrike" noProof="1"/>
          </a:p>
          <a:p>
            <a:pPr lvl="4" fontAlgn="auto"/>
            <a:r>
              <a:rPr lang="zh-CN" altLang="en-US" strike="noStrike" noProof="1"/>
              <a:t>第五级</a:t>
            </a:r>
            <a:endParaRPr lang="zh-CN" altLang="en-US" strike="noStrike" noProof="1"/>
          </a:p>
        </p:txBody>
      </p:sp>
      <p:sp>
        <p:nvSpPr>
          <p:cNvPr id="4" name="文本占位符 3"/>
          <p:cNvSpPr>
            <a:spLocks noGrp="1"/>
          </p:cNvSpPr>
          <p:nvPr>
            <p:ph type="body" sz="half" idx="2"/>
          </p:nvPr>
        </p:nvSpPr>
        <p:spPr>
          <a:xfrm>
            <a:off x="609521" y="1435101"/>
            <a:ext cx="4010562"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fontAlgn="auto"/>
            <a:r>
              <a:rPr lang="zh-CN" altLang="en-US" strike="noStrike" noProof="1"/>
              <a:t>单击此处编辑母版文本样式</a:t>
            </a:r>
            <a:endParaRPr lang="zh-CN" altLang="en-US" strike="noStrike" noProof="1"/>
          </a:p>
        </p:txBody>
      </p:sp>
      <p:sp>
        <p:nvSpPr>
          <p:cNvPr id="5" name="日期占位符 4"/>
          <p:cNvSpPr>
            <a:spLocks noGrp="1"/>
          </p:cNvSpPr>
          <p:nvPr>
            <p:ph type="dt" sz="half" idx="10"/>
          </p:nvPr>
        </p:nvSpPr>
        <p:spPr/>
        <p:txBody>
          <a:bodyPr/>
          <a:lstStyle/>
          <a:p>
            <a:pPr fontAlgn="auto"/>
            <a:fld id="{85FA10BB-AEF7-4DF5-9E16-392E58035930}" type="datetimeFigureOut">
              <a:rPr lang="zh-CN" altLang="en-US" strike="noStrike" noProof="1" smtClean="0">
                <a:latin typeface="+mn-lt"/>
                <a:ea typeface="+mn-ea"/>
                <a:cs typeface="+mn-cs"/>
              </a:rPr>
            </a:fld>
            <a:endParaRPr lang="zh-CN" altLang="en-US" strike="noStrike" noProof="1"/>
          </a:p>
        </p:txBody>
      </p:sp>
      <p:sp>
        <p:nvSpPr>
          <p:cNvPr id="6" name="页脚占位符 5"/>
          <p:cNvSpPr>
            <a:spLocks noGrp="1"/>
          </p:cNvSpPr>
          <p:nvPr>
            <p:ph type="ftr" sz="quarter" idx="11"/>
          </p:nvPr>
        </p:nvSpPr>
        <p:spPr/>
        <p:txBody>
          <a:bodyPr/>
          <a:lstStyle/>
          <a:p>
            <a:pPr fontAlgn="auto"/>
            <a:endParaRPr lang="zh-CN" altLang="en-US" strike="noStrike" noProof="1"/>
          </a:p>
        </p:txBody>
      </p:sp>
      <p:sp>
        <p:nvSpPr>
          <p:cNvPr id="7" name="灯片编号占位符 6"/>
          <p:cNvSpPr>
            <a:spLocks noGrp="1"/>
          </p:cNvSpPr>
          <p:nvPr>
            <p:ph type="sldNum" sz="quarter" idx="12"/>
          </p:nvPr>
        </p:nvSpPr>
        <p:spPr/>
        <p:txBody>
          <a:bodyPr/>
          <a:lstStyle/>
          <a:p>
            <a:pPr fontAlgn="auto"/>
            <a:fld id="{36AF9F84-AD12-4AA1-B1AA-EB202EA49B5E}" type="slidenum">
              <a:rPr lang="zh-CN" altLang="en-US" strike="noStrike" noProof="1" smtClean="0">
                <a:latin typeface="+mn-lt"/>
                <a:ea typeface="+mn-ea"/>
                <a:cs typeface="+mn-cs"/>
              </a:rPr>
            </a:fld>
            <a:endParaRPr lang="zh-CN" altLang="en-US" strike="noStrike" noProof="1"/>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406" y="4800600"/>
            <a:ext cx="7314248" cy="566738"/>
          </a:xfrm>
        </p:spPr>
        <p:txBody>
          <a:bodyPr anchor="b"/>
          <a:lstStyle>
            <a:lvl1pPr algn="l">
              <a:defRPr sz="2000" b="1"/>
            </a:lvl1pPr>
          </a:lstStyle>
          <a:p>
            <a:pPr fontAlgn="auto"/>
            <a:r>
              <a:rPr lang="zh-CN" altLang="en-US" strike="noStrike" noProof="1"/>
              <a:t>单击此处编辑母版标题样式</a:t>
            </a:r>
            <a:endParaRPr lang="zh-CN" altLang="en-US" strike="noStrike" noProof="1"/>
          </a:p>
        </p:txBody>
      </p:sp>
      <p:sp>
        <p:nvSpPr>
          <p:cNvPr id="3" name="图片占位符 2"/>
          <p:cNvSpPr>
            <a:spLocks noGrp="1"/>
          </p:cNvSpPr>
          <p:nvPr>
            <p:ph type="pic" idx="1"/>
          </p:nvPr>
        </p:nvSpPr>
        <p:spPr>
          <a:xfrm>
            <a:off x="2389406" y="612775"/>
            <a:ext cx="7314248"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fontAlgn="auto"/>
            <a:endParaRPr lang="zh-CN" altLang="en-US" strike="noStrike" noProof="1"/>
          </a:p>
        </p:txBody>
      </p:sp>
      <p:sp>
        <p:nvSpPr>
          <p:cNvPr id="4" name="文本占位符 3"/>
          <p:cNvSpPr>
            <a:spLocks noGrp="1"/>
          </p:cNvSpPr>
          <p:nvPr>
            <p:ph type="body" sz="half" idx="2"/>
          </p:nvPr>
        </p:nvSpPr>
        <p:spPr>
          <a:xfrm>
            <a:off x="2389406" y="5367338"/>
            <a:ext cx="7314248"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fontAlgn="auto"/>
            <a:r>
              <a:rPr lang="zh-CN" altLang="en-US" strike="noStrike" noProof="1"/>
              <a:t>单击此处编辑母版文本样式</a:t>
            </a:r>
            <a:endParaRPr lang="zh-CN" altLang="en-US" strike="noStrike" noProof="1"/>
          </a:p>
        </p:txBody>
      </p:sp>
      <p:sp>
        <p:nvSpPr>
          <p:cNvPr id="5" name="日期占位符 4"/>
          <p:cNvSpPr>
            <a:spLocks noGrp="1"/>
          </p:cNvSpPr>
          <p:nvPr>
            <p:ph type="dt" sz="half" idx="10"/>
          </p:nvPr>
        </p:nvSpPr>
        <p:spPr/>
        <p:txBody>
          <a:bodyPr/>
          <a:lstStyle/>
          <a:p>
            <a:pPr fontAlgn="auto"/>
            <a:fld id="{85FA10BB-AEF7-4DF5-9E16-392E58035930}" type="datetimeFigureOut">
              <a:rPr lang="zh-CN" altLang="en-US" strike="noStrike" noProof="1" smtClean="0">
                <a:latin typeface="+mn-lt"/>
                <a:ea typeface="+mn-ea"/>
                <a:cs typeface="+mn-cs"/>
              </a:rPr>
            </a:fld>
            <a:endParaRPr lang="zh-CN" altLang="en-US" strike="noStrike" noProof="1"/>
          </a:p>
        </p:txBody>
      </p:sp>
      <p:sp>
        <p:nvSpPr>
          <p:cNvPr id="6" name="页脚占位符 5"/>
          <p:cNvSpPr>
            <a:spLocks noGrp="1"/>
          </p:cNvSpPr>
          <p:nvPr>
            <p:ph type="ftr" sz="quarter" idx="11"/>
          </p:nvPr>
        </p:nvSpPr>
        <p:spPr/>
        <p:txBody>
          <a:bodyPr/>
          <a:lstStyle/>
          <a:p>
            <a:pPr fontAlgn="auto"/>
            <a:endParaRPr lang="zh-CN" altLang="en-US" strike="noStrike" noProof="1"/>
          </a:p>
        </p:txBody>
      </p:sp>
      <p:sp>
        <p:nvSpPr>
          <p:cNvPr id="7" name="灯片编号占位符 6"/>
          <p:cNvSpPr>
            <a:spLocks noGrp="1"/>
          </p:cNvSpPr>
          <p:nvPr>
            <p:ph type="sldNum" sz="quarter" idx="12"/>
          </p:nvPr>
        </p:nvSpPr>
        <p:spPr/>
        <p:txBody>
          <a:bodyPr/>
          <a:lstStyle/>
          <a:p>
            <a:pPr fontAlgn="auto"/>
            <a:fld id="{36AF9F84-AD12-4AA1-B1AA-EB202EA49B5E}" type="slidenum">
              <a:rPr lang="zh-CN" altLang="en-US" strike="noStrike" noProof="1" smtClean="0">
                <a:latin typeface="+mn-lt"/>
                <a:ea typeface="+mn-ea"/>
                <a:cs typeface="+mn-cs"/>
              </a:rPr>
            </a:fld>
            <a:endParaRPr lang="zh-CN" altLang="en-US" strike="noStrike" noProof="1"/>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7" Type="http://schemas.openxmlformats.org/officeDocument/2006/relationships/theme" Target="../theme/theme1.xml"/><Relationship Id="rId16" Type="http://schemas.openxmlformats.org/officeDocument/2006/relationships/image" Target="../media/image7.jpeg"/><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4.xml"/><Relationship Id="rId8" Type="http://schemas.openxmlformats.org/officeDocument/2006/relationships/slideLayout" Target="../slideLayouts/slideLayout23.xml"/><Relationship Id="rId7" Type="http://schemas.openxmlformats.org/officeDocument/2006/relationships/slideLayout" Target="../slideLayouts/slideLayout22.xml"/><Relationship Id="rId6" Type="http://schemas.openxmlformats.org/officeDocument/2006/relationships/slideLayout" Target="../slideLayouts/slideLayout21.xml"/><Relationship Id="rId5" Type="http://schemas.openxmlformats.org/officeDocument/2006/relationships/slideLayout" Target="../slideLayouts/slideLayout20.xml"/><Relationship Id="rId4" Type="http://schemas.openxmlformats.org/officeDocument/2006/relationships/slideLayout" Target="../slideLayouts/slideLayout19.xml"/><Relationship Id="rId3" Type="http://schemas.openxmlformats.org/officeDocument/2006/relationships/slideLayout" Target="../slideLayouts/slideLayout18.xml"/><Relationship Id="rId2" Type="http://schemas.openxmlformats.org/officeDocument/2006/relationships/slideLayout" Target="../slideLayouts/slideLayout17.xml"/><Relationship Id="rId15" Type="http://schemas.openxmlformats.org/officeDocument/2006/relationships/theme" Target="../theme/theme2.xml"/><Relationship Id="rId14" Type="http://schemas.openxmlformats.org/officeDocument/2006/relationships/image" Target="../media/image7.jpeg"/><Relationship Id="rId13" Type="http://schemas.openxmlformats.org/officeDocument/2006/relationships/slideLayout" Target="../slideLayouts/slideLayout28.xml"/><Relationship Id="rId12" Type="http://schemas.openxmlformats.org/officeDocument/2006/relationships/slideLayout" Target="../slideLayouts/slideLayout27.xml"/><Relationship Id="rId11" Type="http://schemas.openxmlformats.org/officeDocument/2006/relationships/slideLayout" Target="../slideLayouts/slideLayout26.xml"/><Relationship Id="rId10" Type="http://schemas.openxmlformats.org/officeDocument/2006/relationships/slideLayout" Target="../slideLayouts/slideLayout25.xml"/><Relationship Id="rId1"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37.xml"/><Relationship Id="rId8" Type="http://schemas.openxmlformats.org/officeDocument/2006/relationships/slideLayout" Target="../slideLayouts/slideLayout36.xml"/><Relationship Id="rId7" Type="http://schemas.openxmlformats.org/officeDocument/2006/relationships/slideLayout" Target="../slideLayouts/slideLayout35.xml"/><Relationship Id="rId6" Type="http://schemas.openxmlformats.org/officeDocument/2006/relationships/slideLayout" Target="../slideLayouts/slideLayout34.xml"/><Relationship Id="rId5" Type="http://schemas.openxmlformats.org/officeDocument/2006/relationships/slideLayout" Target="../slideLayouts/slideLayout33.xml"/><Relationship Id="rId4" Type="http://schemas.openxmlformats.org/officeDocument/2006/relationships/slideLayout" Target="../slideLayouts/slideLayout32.xml"/><Relationship Id="rId3" Type="http://schemas.openxmlformats.org/officeDocument/2006/relationships/slideLayout" Target="../slideLayouts/slideLayout31.xml"/><Relationship Id="rId2" Type="http://schemas.openxmlformats.org/officeDocument/2006/relationships/slideLayout" Target="../slideLayouts/slideLayout30.xml"/><Relationship Id="rId15" Type="http://schemas.openxmlformats.org/officeDocument/2006/relationships/theme" Target="../theme/theme3.xml"/><Relationship Id="rId14" Type="http://schemas.openxmlformats.org/officeDocument/2006/relationships/image" Target="../media/image7.jpeg"/><Relationship Id="rId13" Type="http://schemas.openxmlformats.org/officeDocument/2006/relationships/slideLayout" Target="../slideLayouts/slideLayout41.xml"/><Relationship Id="rId12" Type="http://schemas.openxmlformats.org/officeDocument/2006/relationships/slideLayout" Target="../slideLayouts/slideLayout40.xml"/><Relationship Id="rId11" Type="http://schemas.openxmlformats.org/officeDocument/2006/relationships/slideLayout" Target="../slideLayouts/slideLayout39.xml"/><Relationship Id="rId10" Type="http://schemas.openxmlformats.org/officeDocument/2006/relationships/slideLayout" Target="../slideLayouts/slideLayout38.xml"/><Relationship Id="rId1" Type="http://schemas.openxmlformats.org/officeDocument/2006/relationships/slideLayout" Target="../slideLayouts/slideLayout29.xml"/></Relationships>
</file>

<file path=ppt/slideMasters/_rels/slideMaster4.xml.rels><?xml version="1.0" encoding="UTF-8" standalone="yes"?>
<Relationships xmlns="http://schemas.openxmlformats.org/package/2006/relationships"><Relationship Id="rId9" Type="http://schemas.openxmlformats.org/officeDocument/2006/relationships/slideLayout" Target="../slideLayouts/slideLayout50.xml"/><Relationship Id="rId8" Type="http://schemas.openxmlformats.org/officeDocument/2006/relationships/slideLayout" Target="../slideLayouts/slideLayout49.xml"/><Relationship Id="rId7" Type="http://schemas.openxmlformats.org/officeDocument/2006/relationships/slideLayout" Target="../slideLayouts/slideLayout48.xml"/><Relationship Id="rId6" Type="http://schemas.openxmlformats.org/officeDocument/2006/relationships/slideLayout" Target="../slideLayouts/slideLayout47.xml"/><Relationship Id="rId5" Type="http://schemas.openxmlformats.org/officeDocument/2006/relationships/slideLayout" Target="../slideLayouts/slideLayout46.xml"/><Relationship Id="rId4" Type="http://schemas.openxmlformats.org/officeDocument/2006/relationships/slideLayout" Target="../slideLayouts/slideLayout45.xml"/><Relationship Id="rId3" Type="http://schemas.openxmlformats.org/officeDocument/2006/relationships/slideLayout" Target="../slideLayouts/slideLayout44.xml"/><Relationship Id="rId2" Type="http://schemas.openxmlformats.org/officeDocument/2006/relationships/slideLayout" Target="../slideLayouts/slideLayout43.xml"/><Relationship Id="rId15" Type="http://schemas.openxmlformats.org/officeDocument/2006/relationships/theme" Target="../theme/theme4.xml"/><Relationship Id="rId14" Type="http://schemas.openxmlformats.org/officeDocument/2006/relationships/image" Target="../media/image7.jpeg"/><Relationship Id="rId13" Type="http://schemas.openxmlformats.org/officeDocument/2006/relationships/slideLayout" Target="../slideLayouts/slideLayout54.xml"/><Relationship Id="rId12" Type="http://schemas.openxmlformats.org/officeDocument/2006/relationships/slideLayout" Target="../slideLayouts/slideLayout53.xml"/><Relationship Id="rId11" Type="http://schemas.openxmlformats.org/officeDocument/2006/relationships/slideLayout" Target="../slideLayouts/slideLayout52.xml"/><Relationship Id="rId10" Type="http://schemas.openxmlformats.org/officeDocument/2006/relationships/slideLayout" Target="../slideLayouts/slideLayout51.xml"/><Relationship Id="rId1"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9" Type="http://schemas.openxmlformats.org/officeDocument/2006/relationships/slideLayout" Target="../slideLayouts/slideLayout63.xml"/><Relationship Id="rId8" Type="http://schemas.openxmlformats.org/officeDocument/2006/relationships/slideLayout" Target="../slideLayouts/slideLayout62.xml"/><Relationship Id="rId7" Type="http://schemas.openxmlformats.org/officeDocument/2006/relationships/slideLayout" Target="../slideLayouts/slideLayout61.xml"/><Relationship Id="rId6" Type="http://schemas.openxmlformats.org/officeDocument/2006/relationships/slideLayout" Target="../slideLayouts/slideLayout60.xml"/><Relationship Id="rId5" Type="http://schemas.openxmlformats.org/officeDocument/2006/relationships/slideLayout" Target="../slideLayouts/slideLayout59.xml"/><Relationship Id="rId4" Type="http://schemas.openxmlformats.org/officeDocument/2006/relationships/slideLayout" Target="../slideLayouts/slideLayout58.xml"/><Relationship Id="rId3" Type="http://schemas.openxmlformats.org/officeDocument/2006/relationships/slideLayout" Target="../slideLayouts/slideLayout57.xml"/><Relationship Id="rId2" Type="http://schemas.openxmlformats.org/officeDocument/2006/relationships/slideLayout" Target="../slideLayouts/slideLayout56.xml"/><Relationship Id="rId16" Type="http://schemas.openxmlformats.org/officeDocument/2006/relationships/theme" Target="../theme/theme5.xml"/><Relationship Id="rId15" Type="http://schemas.openxmlformats.org/officeDocument/2006/relationships/image" Target="../media/image7.jpeg"/><Relationship Id="rId14" Type="http://schemas.openxmlformats.org/officeDocument/2006/relationships/slideLayout" Target="../slideLayouts/slideLayout68.xml"/><Relationship Id="rId13" Type="http://schemas.openxmlformats.org/officeDocument/2006/relationships/slideLayout" Target="../slideLayouts/slideLayout67.xml"/><Relationship Id="rId12" Type="http://schemas.openxmlformats.org/officeDocument/2006/relationships/slideLayout" Target="../slideLayouts/slideLayout66.xml"/><Relationship Id="rId11" Type="http://schemas.openxmlformats.org/officeDocument/2006/relationships/slideLayout" Target="../slideLayouts/slideLayout65.xml"/><Relationship Id="rId10" Type="http://schemas.openxmlformats.org/officeDocument/2006/relationships/slideLayout" Target="../slideLayouts/slideLayout64.xml"/><Relationship Id="rId1"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rotWithShape="0">
          <a:blip r:embed="rId16"/>
          <a:stretch>
            <a:fillRect l="-10000" r="-10000"/>
          </a:stretch>
        </a:blipFill>
        <a:effectLst/>
      </p:bgPr>
    </p:bg>
    <p:spTree>
      <p:nvGrpSpPr>
        <p:cNvPr id="1" name=""/>
        <p:cNvGrpSpPr/>
        <p:nvPr/>
      </p:nvGrpSpPr>
      <p:grpSpPr>
        <a:xfrm>
          <a:off x="0" y="0"/>
          <a:ext cx="0" cy="0"/>
          <a:chOff x="0" y="0"/>
          <a:chExt cx="0" cy="0"/>
        </a:xfrm>
      </p:grpSpPr>
      <p:sp>
        <p:nvSpPr>
          <p:cNvPr id="1026" name="标题占位符 1"/>
          <p:cNvSpPr>
            <a:spLocks noGrp="1"/>
          </p:cNvSpPr>
          <p:nvPr>
            <p:ph type="title"/>
          </p:nvPr>
        </p:nvSpPr>
        <p:spPr>
          <a:xfrm>
            <a:off x="609600" y="274638"/>
            <a:ext cx="10971213" cy="1143000"/>
          </a:xfrm>
          <a:prstGeom prst="rect">
            <a:avLst/>
          </a:prstGeom>
          <a:noFill/>
          <a:ln w="9525">
            <a:noFill/>
          </a:ln>
        </p:spPr>
        <p:txBody>
          <a:bodyPr lIns="91440" tIns="45720" rIns="91440" bIns="45720" anchor="ctr"/>
          <a:lstStyle/>
          <a:p>
            <a:pPr lvl="0"/>
            <a:r>
              <a:rPr lang="zh-CN" altLang="en-US"/>
              <a:t>单击此处编辑母版标题样式</a:t>
            </a:r>
            <a:endParaRPr lang="zh-CN" altLang="en-US"/>
          </a:p>
        </p:txBody>
      </p:sp>
      <p:sp>
        <p:nvSpPr>
          <p:cNvPr id="1027" name="文本占位符 2"/>
          <p:cNvSpPr>
            <a:spLocks noGrp="1"/>
          </p:cNvSpPr>
          <p:nvPr>
            <p:ph type="body"/>
          </p:nvPr>
        </p:nvSpPr>
        <p:spPr>
          <a:xfrm>
            <a:off x="609600" y="1600200"/>
            <a:ext cx="10971213" cy="4525963"/>
          </a:xfrm>
          <a:prstGeom prst="rect">
            <a:avLst/>
          </a:prstGeom>
          <a:noFill/>
          <a:ln w="9525">
            <a:noFill/>
          </a:ln>
        </p:spPr>
        <p:txBody>
          <a:bodyPr lIns="91440" tIns="45720" rIns="91440" bIns="45720" anchor="t"/>
          <a:lstStyle/>
          <a:p>
            <a:pPr lvl="0" indent="-342900"/>
            <a:r>
              <a:rPr lang="zh-CN" altLang="en-US"/>
              <a:t>单击此处编辑母版文本样式</a:t>
            </a:r>
            <a:endParaRPr lang="zh-CN" altLang="en-US"/>
          </a:p>
          <a:p>
            <a:pPr lvl="1" indent="-285750"/>
            <a:r>
              <a:rPr lang="zh-CN" altLang="en-US"/>
              <a:t>第二级</a:t>
            </a:r>
            <a:endParaRPr lang="zh-CN" altLang="en-US"/>
          </a:p>
          <a:p>
            <a:pPr lvl="2" indent="-228600"/>
            <a:r>
              <a:rPr lang="zh-CN" altLang="en-US"/>
              <a:t>第三级</a:t>
            </a:r>
            <a:endParaRPr lang="zh-CN" altLang="en-US"/>
          </a:p>
          <a:p>
            <a:pPr lvl="3" indent="-228600"/>
            <a:r>
              <a:rPr lang="zh-CN" altLang="en-US"/>
              <a:t>第四级</a:t>
            </a:r>
            <a:endParaRPr lang="zh-CN" altLang="en-US"/>
          </a:p>
          <a:p>
            <a:pPr lvl="4" indent="-228600"/>
            <a:r>
              <a:rPr lang="zh-CN" altLang="en-US"/>
              <a:t>第五级</a:t>
            </a:r>
            <a:endParaRPr lang="zh-CN" altLang="en-US"/>
          </a:p>
        </p:txBody>
      </p:sp>
      <p:sp>
        <p:nvSpPr>
          <p:cNvPr id="4" name="日期占位符 3"/>
          <p:cNvSpPr>
            <a:spLocks noGrp="1"/>
          </p:cNvSpPr>
          <p:nvPr>
            <p:ph type="dt" sz="half" idx="2"/>
          </p:nvPr>
        </p:nvSpPr>
        <p:spPr>
          <a:xfrm>
            <a:off x="609600" y="6356350"/>
            <a:ext cx="2844800" cy="365125"/>
          </a:xfrm>
          <a:prstGeom prst="rect">
            <a:avLst/>
          </a:prstGeom>
        </p:spPr>
        <p:txBody>
          <a:bodyPr vert="horz" lIns="91440" tIns="45720" rIns="91440" bIns="45720" rtlCol="0" anchor="ctr"/>
          <a:lstStyle>
            <a:lvl1pPr algn="l">
              <a:defRPr sz="1200">
                <a:solidFill>
                  <a:schemeClr val="tx1">
                    <a:tint val="75000"/>
                  </a:schemeClr>
                </a:solidFill>
                <a:latin typeface="微软雅黑" panose="020B0503020204020204" pitchFamily="34" charset="-122"/>
                <a:ea typeface="微软雅黑" panose="020B0503020204020204" pitchFamily="34" charset="-122"/>
              </a:defRPr>
            </a:lvl1pPr>
          </a:lstStyle>
          <a:p>
            <a:pPr fontAlgn="auto"/>
            <a:fld id="{85FA10BB-AEF7-4DF5-9E16-392E58035930}" type="datetimeFigureOut">
              <a:rPr lang="zh-CN" altLang="en-US" strike="noStrike" noProof="1" smtClean="0">
                <a:cs typeface="+mn-cs"/>
              </a:rPr>
            </a:fld>
            <a:endParaRPr lang="zh-CN" altLang="en-US" strike="noStrike" noProof="1"/>
          </a:p>
        </p:txBody>
      </p:sp>
      <p:sp>
        <p:nvSpPr>
          <p:cNvPr id="5" name="页脚占位符 4"/>
          <p:cNvSpPr>
            <a:spLocks noGrp="1"/>
          </p:cNvSpPr>
          <p:nvPr>
            <p:ph type="ftr" sz="quarter" idx="3"/>
          </p:nvPr>
        </p:nvSpPr>
        <p:spPr>
          <a:xfrm>
            <a:off x="4165600" y="6356350"/>
            <a:ext cx="3859213" cy="365125"/>
          </a:xfrm>
          <a:prstGeom prst="rect">
            <a:avLst/>
          </a:prstGeom>
        </p:spPr>
        <p:txBody>
          <a:bodyPr vert="horz" lIns="91440" tIns="45720" rIns="91440" bIns="45720" rtlCol="0" anchor="ctr"/>
          <a:lstStyle>
            <a:lvl1pPr algn="ctr">
              <a:defRPr sz="1200">
                <a:solidFill>
                  <a:schemeClr val="tx1">
                    <a:tint val="75000"/>
                  </a:schemeClr>
                </a:solidFill>
                <a:latin typeface="微软雅黑" panose="020B0503020204020204" pitchFamily="34" charset="-122"/>
                <a:ea typeface="微软雅黑" panose="020B0503020204020204" pitchFamily="34" charset="-122"/>
              </a:defRPr>
            </a:lvl1pPr>
          </a:lstStyle>
          <a:p>
            <a:pPr fontAlgn="auto"/>
            <a:endParaRPr lang="zh-CN" altLang="en-US" strike="noStrike" noProof="1"/>
          </a:p>
        </p:txBody>
      </p:sp>
      <p:sp>
        <p:nvSpPr>
          <p:cNvPr id="6" name="灯片编号占位符 5"/>
          <p:cNvSpPr>
            <a:spLocks noGrp="1"/>
          </p:cNvSpPr>
          <p:nvPr>
            <p:ph type="sldNum" sz="quarter" idx="4"/>
          </p:nvPr>
        </p:nvSpPr>
        <p:spPr>
          <a:xfrm>
            <a:off x="8736013" y="6356350"/>
            <a:ext cx="2844800" cy="365125"/>
          </a:xfrm>
          <a:prstGeom prst="rect">
            <a:avLst/>
          </a:prstGeom>
        </p:spPr>
        <p:txBody>
          <a:bodyPr vert="horz" lIns="91440" tIns="45720" rIns="91440" bIns="45720" rtlCol="0" anchor="ctr"/>
          <a:lstStyle>
            <a:lvl1pPr algn="r">
              <a:defRPr sz="1200">
                <a:solidFill>
                  <a:schemeClr val="tx1">
                    <a:tint val="75000"/>
                  </a:schemeClr>
                </a:solidFill>
                <a:latin typeface="微软雅黑" panose="020B0503020204020204" pitchFamily="34" charset="-122"/>
                <a:ea typeface="微软雅黑" panose="020B0503020204020204" pitchFamily="34" charset="-122"/>
              </a:defRPr>
            </a:lvl1pPr>
          </a:lstStyle>
          <a:p>
            <a:pPr fontAlgn="auto"/>
            <a:fld id="{36AF9F84-AD12-4AA1-B1AA-EB202EA49B5E}" type="slidenum">
              <a:rPr lang="zh-CN" altLang="en-US" strike="noStrike" noProof="1" smtClean="0">
                <a:cs typeface="+mn-cs"/>
              </a:rPr>
            </a:fld>
            <a:endParaRPr lang="zh-CN" altLang="en-US" strike="noStrike" noProof="1"/>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hf sldNum="0" hdr="0" ftr="0" dt="0"/>
  <p:txStyles>
    <p:titleStyle>
      <a:lvl1pPr algn="ctr" defTabSz="914400" rtl="0" eaLnBrk="1" latinLnBrk="0" hangingPunct="1">
        <a:spcBef>
          <a:spcPct val="0"/>
        </a:spcBef>
        <a:buNone/>
        <a:defRPr sz="4400" kern="1200">
          <a:solidFill>
            <a:schemeClr val="tx1"/>
          </a:solidFill>
          <a:latin typeface="微软雅黑" panose="020B0503020204020204" pitchFamily="34" charset="-122"/>
          <a:ea typeface="微软雅黑" panose="020B0503020204020204" pitchFamily="34" charset="-122"/>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微软雅黑" panose="020B0503020204020204" pitchFamily="34" charset="-122"/>
          <a:ea typeface="微软雅黑" panose="020B0503020204020204" pitchFamily="34" charset="-122"/>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微软雅黑" panose="020B0503020204020204" pitchFamily="34" charset="-122"/>
          <a:ea typeface="微软雅黑" panose="020B0503020204020204" pitchFamily="34" charset="-122"/>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微软雅黑" panose="020B0503020204020204" pitchFamily="34" charset="-122"/>
          <a:ea typeface="微软雅黑" panose="020B0503020204020204" pitchFamily="34" charset="-122"/>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微软雅黑" panose="020B0503020204020204" pitchFamily="34" charset="-122"/>
          <a:ea typeface="微软雅黑" panose="020B0503020204020204" pitchFamily="34" charset="-122"/>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微软雅黑" panose="020B0503020204020204" pitchFamily="34" charset="-122"/>
          <a:ea typeface="微软雅黑" panose="020B0503020204020204" pitchFamily="34" charset="-122"/>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rotWithShape="0">
          <a:blip r:embed="rId14"/>
          <a:stretch>
            <a:fillRect l="-10000" r="-10000"/>
          </a:stretch>
        </a:blipFill>
        <a:effectLst/>
      </p:bgPr>
    </p:bg>
    <p:spTree>
      <p:nvGrpSpPr>
        <p:cNvPr id="1" name=""/>
        <p:cNvGrpSpPr/>
        <p:nvPr/>
      </p:nvGrpSpPr>
      <p:grpSpPr>
        <a:xfrm>
          <a:off x="0" y="0"/>
          <a:ext cx="0" cy="0"/>
          <a:chOff x="0" y="0"/>
          <a:chExt cx="0" cy="0"/>
        </a:xfrm>
      </p:grpSpPr>
      <p:sp>
        <p:nvSpPr>
          <p:cNvPr id="1026" name="标题占位符 1"/>
          <p:cNvSpPr>
            <a:spLocks noGrp="1"/>
          </p:cNvSpPr>
          <p:nvPr>
            <p:ph type="title"/>
          </p:nvPr>
        </p:nvSpPr>
        <p:spPr>
          <a:xfrm>
            <a:off x="609600" y="274638"/>
            <a:ext cx="10971213" cy="1143000"/>
          </a:xfrm>
          <a:prstGeom prst="rect">
            <a:avLst/>
          </a:prstGeom>
          <a:noFill/>
          <a:ln w="9525">
            <a:noFill/>
          </a:ln>
        </p:spPr>
        <p:txBody>
          <a:bodyPr lIns="91440" tIns="45720" rIns="91440" bIns="45720" anchor="ctr"/>
          <a:lstStyle/>
          <a:p>
            <a:pPr lvl="0"/>
            <a:r>
              <a:rPr lang="zh-CN" altLang="en-US"/>
              <a:t>单击此处编辑母版标题样式</a:t>
            </a:r>
            <a:endParaRPr lang="zh-CN" altLang="en-US"/>
          </a:p>
        </p:txBody>
      </p:sp>
      <p:sp>
        <p:nvSpPr>
          <p:cNvPr id="1027" name="文本占位符 2"/>
          <p:cNvSpPr>
            <a:spLocks noGrp="1"/>
          </p:cNvSpPr>
          <p:nvPr>
            <p:ph type="body"/>
          </p:nvPr>
        </p:nvSpPr>
        <p:spPr>
          <a:xfrm>
            <a:off x="609600" y="1600200"/>
            <a:ext cx="10971213" cy="4525963"/>
          </a:xfrm>
          <a:prstGeom prst="rect">
            <a:avLst/>
          </a:prstGeom>
          <a:noFill/>
          <a:ln w="9525">
            <a:noFill/>
          </a:ln>
        </p:spPr>
        <p:txBody>
          <a:bodyPr lIns="91440" tIns="45720" rIns="91440" bIns="45720" anchor="t"/>
          <a:lstStyle/>
          <a:p>
            <a:pPr lvl="0" indent="-342900"/>
            <a:r>
              <a:rPr lang="zh-CN" altLang="en-US"/>
              <a:t>单击此处编辑母版文本样式</a:t>
            </a:r>
            <a:endParaRPr lang="zh-CN" altLang="en-US"/>
          </a:p>
          <a:p>
            <a:pPr lvl="1" indent="-285750"/>
            <a:r>
              <a:rPr lang="zh-CN" altLang="en-US"/>
              <a:t>第二级</a:t>
            </a:r>
            <a:endParaRPr lang="zh-CN" altLang="en-US"/>
          </a:p>
          <a:p>
            <a:pPr lvl="2" indent="-228600"/>
            <a:r>
              <a:rPr lang="zh-CN" altLang="en-US"/>
              <a:t>第三级</a:t>
            </a:r>
            <a:endParaRPr lang="zh-CN" altLang="en-US"/>
          </a:p>
          <a:p>
            <a:pPr lvl="3" indent="-228600"/>
            <a:r>
              <a:rPr lang="zh-CN" altLang="en-US"/>
              <a:t>第四级</a:t>
            </a:r>
            <a:endParaRPr lang="zh-CN" altLang="en-US"/>
          </a:p>
          <a:p>
            <a:pPr lvl="4" indent="-228600"/>
            <a:r>
              <a:rPr lang="zh-CN" altLang="en-US"/>
              <a:t>第五级</a:t>
            </a:r>
            <a:endParaRPr lang="zh-CN" altLang="en-US"/>
          </a:p>
        </p:txBody>
      </p:sp>
      <p:sp>
        <p:nvSpPr>
          <p:cNvPr id="4" name="日期占位符 3"/>
          <p:cNvSpPr>
            <a:spLocks noGrp="1"/>
          </p:cNvSpPr>
          <p:nvPr>
            <p:ph type="dt" sz="half" idx="2"/>
          </p:nvPr>
        </p:nvSpPr>
        <p:spPr>
          <a:xfrm>
            <a:off x="609600" y="6356350"/>
            <a:ext cx="2844800" cy="365125"/>
          </a:xfrm>
          <a:prstGeom prst="rect">
            <a:avLst/>
          </a:prstGeom>
        </p:spPr>
        <p:txBody>
          <a:bodyPr vert="horz" lIns="91440" tIns="45720" rIns="91440" bIns="45720" rtlCol="0" anchor="ctr"/>
          <a:lstStyle>
            <a:lvl1pPr algn="l">
              <a:defRPr sz="1200">
                <a:solidFill>
                  <a:schemeClr val="tx1">
                    <a:tint val="75000"/>
                  </a:schemeClr>
                </a:solidFill>
                <a:latin typeface="微软雅黑" panose="020B0503020204020204" pitchFamily="34" charset="-122"/>
                <a:ea typeface="微软雅黑" panose="020B0503020204020204" pitchFamily="34" charset="-122"/>
              </a:defRPr>
            </a:lvl1pPr>
          </a:lstStyle>
          <a:p>
            <a:pPr fontAlgn="auto"/>
            <a:fld id="{85FA10BB-AEF7-4DF5-9E16-392E58035930}" type="datetimeFigureOut">
              <a:rPr lang="zh-CN" altLang="en-US" strike="noStrike" noProof="1" smtClean="0">
                <a:cs typeface="+mn-cs"/>
              </a:rPr>
            </a:fld>
            <a:endParaRPr lang="zh-CN" altLang="en-US" strike="noStrike" noProof="1"/>
          </a:p>
        </p:txBody>
      </p:sp>
      <p:sp>
        <p:nvSpPr>
          <p:cNvPr id="5" name="页脚占位符 4"/>
          <p:cNvSpPr>
            <a:spLocks noGrp="1"/>
          </p:cNvSpPr>
          <p:nvPr>
            <p:ph type="ftr" sz="quarter" idx="3"/>
          </p:nvPr>
        </p:nvSpPr>
        <p:spPr>
          <a:xfrm>
            <a:off x="4165600" y="6356350"/>
            <a:ext cx="3859213" cy="365125"/>
          </a:xfrm>
          <a:prstGeom prst="rect">
            <a:avLst/>
          </a:prstGeom>
        </p:spPr>
        <p:txBody>
          <a:bodyPr vert="horz" lIns="91440" tIns="45720" rIns="91440" bIns="45720" rtlCol="0" anchor="ctr"/>
          <a:lstStyle>
            <a:lvl1pPr algn="ctr">
              <a:defRPr sz="1200">
                <a:solidFill>
                  <a:schemeClr val="tx1">
                    <a:tint val="75000"/>
                  </a:schemeClr>
                </a:solidFill>
                <a:latin typeface="微软雅黑" panose="020B0503020204020204" pitchFamily="34" charset="-122"/>
                <a:ea typeface="微软雅黑" panose="020B0503020204020204" pitchFamily="34" charset="-122"/>
              </a:defRPr>
            </a:lvl1pPr>
          </a:lstStyle>
          <a:p>
            <a:pPr fontAlgn="auto"/>
            <a:endParaRPr lang="zh-CN" altLang="en-US" strike="noStrike" noProof="1"/>
          </a:p>
        </p:txBody>
      </p:sp>
      <p:sp>
        <p:nvSpPr>
          <p:cNvPr id="6" name="灯片编号占位符 5"/>
          <p:cNvSpPr>
            <a:spLocks noGrp="1"/>
          </p:cNvSpPr>
          <p:nvPr>
            <p:ph type="sldNum" sz="quarter" idx="4"/>
          </p:nvPr>
        </p:nvSpPr>
        <p:spPr>
          <a:xfrm>
            <a:off x="8736013" y="6356350"/>
            <a:ext cx="2844800" cy="365125"/>
          </a:xfrm>
          <a:prstGeom prst="rect">
            <a:avLst/>
          </a:prstGeom>
        </p:spPr>
        <p:txBody>
          <a:bodyPr vert="horz" lIns="91440" tIns="45720" rIns="91440" bIns="45720" rtlCol="0" anchor="ctr"/>
          <a:lstStyle>
            <a:lvl1pPr algn="r">
              <a:defRPr sz="1200">
                <a:solidFill>
                  <a:schemeClr val="tx1">
                    <a:tint val="75000"/>
                  </a:schemeClr>
                </a:solidFill>
                <a:latin typeface="微软雅黑" panose="020B0503020204020204" pitchFamily="34" charset="-122"/>
                <a:ea typeface="微软雅黑" panose="020B0503020204020204" pitchFamily="34" charset="-122"/>
              </a:defRPr>
            </a:lvl1pPr>
          </a:lstStyle>
          <a:p>
            <a:pPr fontAlgn="auto"/>
            <a:fld id="{36AF9F84-AD12-4AA1-B1AA-EB202EA49B5E}" type="slidenum">
              <a:rPr lang="zh-CN" altLang="en-US" strike="noStrike" noProof="1" smtClean="0">
                <a:cs typeface="+mn-cs"/>
              </a:rPr>
            </a:fld>
            <a:endParaRPr lang="zh-CN" altLang="en-US" strike="noStrike" noProof="1"/>
          </a:p>
        </p:txBody>
      </p:sp>
    </p:spTree>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676" r:id="rId12"/>
    <p:sldLayoutId id="2147483677" r:id="rId13"/>
  </p:sldLayoutIdLst>
  <p:hf sldNum="0" hdr="0" ftr="0" dt="0"/>
  <p:txStyles>
    <p:titleStyle>
      <a:lvl1pPr algn="ctr" defTabSz="914400" rtl="0" eaLnBrk="1" latinLnBrk="0" hangingPunct="1">
        <a:spcBef>
          <a:spcPct val="0"/>
        </a:spcBef>
        <a:buNone/>
        <a:defRPr sz="4400" kern="1200">
          <a:solidFill>
            <a:schemeClr val="tx1"/>
          </a:solidFill>
          <a:latin typeface="微软雅黑" panose="020B0503020204020204" pitchFamily="34" charset="-122"/>
          <a:ea typeface="微软雅黑" panose="020B0503020204020204" pitchFamily="34" charset="-122"/>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微软雅黑" panose="020B0503020204020204" pitchFamily="34" charset="-122"/>
          <a:ea typeface="微软雅黑" panose="020B0503020204020204" pitchFamily="34" charset="-122"/>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微软雅黑" panose="020B0503020204020204" pitchFamily="34" charset="-122"/>
          <a:ea typeface="微软雅黑" panose="020B0503020204020204" pitchFamily="34" charset="-122"/>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微软雅黑" panose="020B0503020204020204" pitchFamily="34" charset="-122"/>
          <a:ea typeface="微软雅黑" panose="020B0503020204020204" pitchFamily="34" charset="-122"/>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微软雅黑" panose="020B0503020204020204" pitchFamily="34" charset="-122"/>
          <a:ea typeface="微软雅黑" panose="020B0503020204020204" pitchFamily="34" charset="-122"/>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微软雅黑" panose="020B0503020204020204" pitchFamily="34" charset="-122"/>
          <a:ea typeface="微软雅黑" panose="020B0503020204020204" pitchFamily="34" charset="-122"/>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rotWithShape="0">
          <a:blip r:embed="rId14"/>
          <a:stretch>
            <a:fillRect l="-10000" r="-10000"/>
          </a:stretch>
        </a:blipFill>
        <a:effectLst/>
      </p:bgPr>
    </p:bg>
    <p:spTree>
      <p:nvGrpSpPr>
        <p:cNvPr id="1" name=""/>
        <p:cNvGrpSpPr/>
        <p:nvPr/>
      </p:nvGrpSpPr>
      <p:grpSpPr>
        <a:xfrm>
          <a:off x="0" y="0"/>
          <a:ext cx="0" cy="0"/>
          <a:chOff x="0" y="0"/>
          <a:chExt cx="0" cy="0"/>
        </a:xfrm>
      </p:grpSpPr>
      <p:sp>
        <p:nvSpPr>
          <p:cNvPr id="1026" name="标题占位符 1"/>
          <p:cNvSpPr>
            <a:spLocks noGrp="1"/>
          </p:cNvSpPr>
          <p:nvPr>
            <p:ph type="title"/>
          </p:nvPr>
        </p:nvSpPr>
        <p:spPr>
          <a:xfrm>
            <a:off x="609600" y="274638"/>
            <a:ext cx="10971213" cy="1143000"/>
          </a:xfrm>
          <a:prstGeom prst="rect">
            <a:avLst/>
          </a:prstGeom>
          <a:noFill/>
          <a:ln w="9525">
            <a:noFill/>
          </a:ln>
        </p:spPr>
        <p:txBody>
          <a:bodyPr lIns="91440" tIns="45720" rIns="91440" bIns="45720" anchor="ctr"/>
          <a:lstStyle/>
          <a:p>
            <a:pPr lvl="0"/>
            <a:r>
              <a:rPr lang="zh-CN" altLang="en-US"/>
              <a:t>单击此处编辑母版标题样式</a:t>
            </a:r>
            <a:endParaRPr lang="zh-CN" altLang="en-US"/>
          </a:p>
        </p:txBody>
      </p:sp>
      <p:sp>
        <p:nvSpPr>
          <p:cNvPr id="1027" name="文本占位符 2"/>
          <p:cNvSpPr>
            <a:spLocks noGrp="1"/>
          </p:cNvSpPr>
          <p:nvPr>
            <p:ph type="body"/>
          </p:nvPr>
        </p:nvSpPr>
        <p:spPr>
          <a:xfrm>
            <a:off x="609600" y="1600200"/>
            <a:ext cx="10971213" cy="4525963"/>
          </a:xfrm>
          <a:prstGeom prst="rect">
            <a:avLst/>
          </a:prstGeom>
          <a:noFill/>
          <a:ln w="9525">
            <a:noFill/>
          </a:ln>
        </p:spPr>
        <p:txBody>
          <a:bodyPr lIns="91440" tIns="45720" rIns="91440" bIns="45720" anchor="t"/>
          <a:lstStyle/>
          <a:p>
            <a:pPr lvl="0" indent="-342900"/>
            <a:r>
              <a:rPr lang="zh-CN" altLang="en-US"/>
              <a:t>单击此处编辑母版文本样式</a:t>
            </a:r>
            <a:endParaRPr lang="zh-CN" altLang="en-US"/>
          </a:p>
          <a:p>
            <a:pPr lvl="1" indent="-285750"/>
            <a:r>
              <a:rPr lang="zh-CN" altLang="en-US"/>
              <a:t>第二级</a:t>
            </a:r>
            <a:endParaRPr lang="zh-CN" altLang="en-US"/>
          </a:p>
          <a:p>
            <a:pPr lvl="2" indent="-228600"/>
            <a:r>
              <a:rPr lang="zh-CN" altLang="en-US"/>
              <a:t>第三级</a:t>
            </a:r>
            <a:endParaRPr lang="zh-CN" altLang="en-US"/>
          </a:p>
          <a:p>
            <a:pPr lvl="3" indent="-228600"/>
            <a:r>
              <a:rPr lang="zh-CN" altLang="en-US"/>
              <a:t>第四级</a:t>
            </a:r>
            <a:endParaRPr lang="zh-CN" altLang="en-US"/>
          </a:p>
          <a:p>
            <a:pPr lvl="4" indent="-228600"/>
            <a:r>
              <a:rPr lang="zh-CN" altLang="en-US"/>
              <a:t>第五级</a:t>
            </a:r>
            <a:endParaRPr lang="zh-CN" altLang="en-US"/>
          </a:p>
        </p:txBody>
      </p:sp>
      <p:sp>
        <p:nvSpPr>
          <p:cNvPr id="4" name="日期占位符 3"/>
          <p:cNvSpPr>
            <a:spLocks noGrp="1"/>
          </p:cNvSpPr>
          <p:nvPr>
            <p:ph type="dt" sz="half" idx="2"/>
          </p:nvPr>
        </p:nvSpPr>
        <p:spPr>
          <a:xfrm>
            <a:off x="609600" y="6356350"/>
            <a:ext cx="2844800" cy="365125"/>
          </a:xfrm>
          <a:prstGeom prst="rect">
            <a:avLst/>
          </a:prstGeom>
        </p:spPr>
        <p:txBody>
          <a:bodyPr vert="horz" lIns="91440" tIns="45720" rIns="91440" bIns="45720" rtlCol="0" anchor="ctr"/>
          <a:lstStyle>
            <a:lvl1pPr algn="l">
              <a:defRPr sz="1200">
                <a:solidFill>
                  <a:schemeClr val="tx1">
                    <a:tint val="75000"/>
                  </a:schemeClr>
                </a:solidFill>
                <a:latin typeface="微软雅黑" panose="020B0503020204020204" pitchFamily="34" charset="-122"/>
                <a:ea typeface="微软雅黑" panose="020B0503020204020204" pitchFamily="34" charset="-122"/>
              </a:defRPr>
            </a:lvl1pPr>
          </a:lstStyle>
          <a:p>
            <a:pPr fontAlgn="auto"/>
            <a:fld id="{85FA10BB-AEF7-4DF5-9E16-392E58035930}" type="datetimeFigureOut">
              <a:rPr lang="zh-CN" altLang="en-US" strike="noStrike" noProof="1" smtClean="0">
                <a:cs typeface="+mn-cs"/>
              </a:rPr>
            </a:fld>
            <a:endParaRPr lang="zh-CN" altLang="en-US" strike="noStrike" noProof="1"/>
          </a:p>
        </p:txBody>
      </p:sp>
      <p:sp>
        <p:nvSpPr>
          <p:cNvPr id="5" name="页脚占位符 4"/>
          <p:cNvSpPr>
            <a:spLocks noGrp="1"/>
          </p:cNvSpPr>
          <p:nvPr>
            <p:ph type="ftr" sz="quarter" idx="3"/>
          </p:nvPr>
        </p:nvSpPr>
        <p:spPr>
          <a:xfrm>
            <a:off x="4165600" y="6356350"/>
            <a:ext cx="3859213" cy="365125"/>
          </a:xfrm>
          <a:prstGeom prst="rect">
            <a:avLst/>
          </a:prstGeom>
        </p:spPr>
        <p:txBody>
          <a:bodyPr vert="horz" lIns="91440" tIns="45720" rIns="91440" bIns="45720" rtlCol="0" anchor="ctr"/>
          <a:lstStyle>
            <a:lvl1pPr algn="ctr">
              <a:defRPr sz="1200">
                <a:solidFill>
                  <a:schemeClr val="tx1">
                    <a:tint val="75000"/>
                  </a:schemeClr>
                </a:solidFill>
                <a:latin typeface="微软雅黑" panose="020B0503020204020204" pitchFamily="34" charset="-122"/>
                <a:ea typeface="微软雅黑" panose="020B0503020204020204" pitchFamily="34" charset="-122"/>
              </a:defRPr>
            </a:lvl1pPr>
          </a:lstStyle>
          <a:p>
            <a:pPr fontAlgn="auto"/>
            <a:endParaRPr lang="zh-CN" altLang="en-US" strike="noStrike" noProof="1"/>
          </a:p>
        </p:txBody>
      </p:sp>
      <p:sp>
        <p:nvSpPr>
          <p:cNvPr id="6" name="灯片编号占位符 5"/>
          <p:cNvSpPr>
            <a:spLocks noGrp="1"/>
          </p:cNvSpPr>
          <p:nvPr>
            <p:ph type="sldNum" sz="quarter" idx="4"/>
          </p:nvPr>
        </p:nvSpPr>
        <p:spPr>
          <a:xfrm>
            <a:off x="8736013" y="6356350"/>
            <a:ext cx="2844800" cy="365125"/>
          </a:xfrm>
          <a:prstGeom prst="rect">
            <a:avLst/>
          </a:prstGeom>
        </p:spPr>
        <p:txBody>
          <a:bodyPr vert="horz" lIns="91440" tIns="45720" rIns="91440" bIns="45720" rtlCol="0" anchor="ctr"/>
          <a:lstStyle>
            <a:lvl1pPr algn="r">
              <a:defRPr sz="1200">
                <a:solidFill>
                  <a:schemeClr val="tx1">
                    <a:tint val="75000"/>
                  </a:schemeClr>
                </a:solidFill>
                <a:latin typeface="微软雅黑" panose="020B0503020204020204" pitchFamily="34" charset="-122"/>
                <a:ea typeface="微软雅黑" panose="020B0503020204020204" pitchFamily="34" charset="-122"/>
              </a:defRPr>
            </a:lvl1pPr>
          </a:lstStyle>
          <a:p>
            <a:pPr fontAlgn="auto"/>
            <a:fld id="{36AF9F84-AD12-4AA1-B1AA-EB202EA49B5E}" type="slidenum">
              <a:rPr lang="zh-CN" altLang="en-US" strike="noStrike" noProof="1" smtClean="0">
                <a:cs typeface="+mn-cs"/>
              </a:rPr>
            </a:fld>
            <a:endParaRPr lang="zh-CN" altLang="en-US" strike="noStrike" noProof="1"/>
          </a:p>
        </p:txBody>
      </p:sp>
    </p:spTree>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Lst>
  <p:hf sldNum="0" hdr="0" ftr="0" dt="0"/>
  <p:txStyles>
    <p:titleStyle>
      <a:lvl1pPr algn="ctr" defTabSz="914400" rtl="0" eaLnBrk="1" latinLnBrk="0" hangingPunct="1">
        <a:spcBef>
          <a:spcPct val="0"/>
        </a:spcBef>
        <a:buNone/>
        <a:defRPr sz="4400" kern="1200">
          <a:solidFill>
            <a:schemeClr val="tx1"/>
          </a:solidFill>
          <a:latin typeface="微软雅黑" panose="020B0503020204020204" pitchFamily="34" charset="-122"/>
          <a:ea typeface="微软雅黑" panose="020B0503020204020204" pitchFamily="34" charset="-122"/>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微软雅黑" panose="020B0503020204020204" pitchFamily="34" charset="-122"/>
          <a:ea typeface="微软雅黑" panose="020B0503020204020204" pitchFamily="34" charset="-122"/>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微软雅黑" panose="020B0503020204020204" pitchFamily="34" charset="-122"/>
          <a:ea typeface="微软雅黑" panose="020B0503020204020204" pitchFamily="34" charset="-122"/>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微软雅黑" panose="020B0503020204020204" pitchFamily="34" charset="-122"/>
          <a:ea typeface="微软雅黑" panose="020B0503020204020204" pitchFamily="34" charset="-122"/>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微软雅黑" panose="020B0503020204020204" pitchFamily="34" charset="-122"/>
          <a:ea typeface="微软雅黑" panose="020B0503020204020204" pitchFamily="34" charset="-122"/>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微软雅黑" panose="020B0503020204020204" pitchFamily="34" charset="-122"/>
          <a:ea typeface="微软雅黑" panose="020B0503020204020204" pitchFamily="34" charset="-122"/>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rotWithShape="0">
          <a:blip r:embed="rId14"/>
          <a:stretch>
            <a:fillRect l="-10000" r="-10000"/>
          </a:stretch>
        </a:blipFill>
        <a:effectLst/>
      </p:bgPr>
    </p:bg>
    <p:spTree>
      <p:nvGrpSpPr>
        <p:cNvPr id="1" name=""/>
        <p:cNvGrpSpPr/>
        <p:nvPr/>
      </p:nvGrpSpPr>
      <p:grpSpPr>
        <a:xfrm>
          <a:off x="0" y="0"/>
          <a:ext cx="0" cy="0"/>
          <a:chOff x="0" y="0"/>
          <a:chExt cx="0" cy="0"/>
        </a:xfrm>
      </p:grpSpPr>
      <p:sp>
        <p:nvSpPr>
          <p:cNvPr id="1026" name="标题占位符 1"/>
          <p:cNvSpPr>
            <a:spLocks noGrp="1"/>
          </p:cNvSpPr>
          <p:nvPr>
            <p:ph type="title"/>
          </p:nvPr>
        </p:nvSpPr>
        <p:spPr>
          <a:xfrm>
            <a:off x="609600" y="274638"/>
            <a:ext cx="10971213" cy="1143000"/>
          </a:xfrm>
          <a:prstGeom prst="rect">
            <a:avLst/>
          </a:prstGeom>
          <a:noFill/>
          <a:ln w="9525">
            <a:noFill/>
          </a:ln>
        </p:spPr>
        <p:txBody>
          <a:bodyPr lIns="91440" tIns="45720" rIns="91440" bIns="45720" anchor="ctr"/>
          <a:lstStyle/>
          <a:p>
            <a:pPr lvl="0"/>
            <a:r>
              <a:rPr lang="zh-CN" altLang="en-US"/>
              <a:t>单击此处编辑母版标题样式</a:t>
            </a:r>
            <a:endParaRPr lang="zh-CN" altLang="en-US"/>
          </a:p>
        </p:txBody>
      </p:sp>
      <p:sp>
        <p:nvSpPr>
          <p:cNvPr id="1027" name="文本占位符 2"/>
          <p:cNvSpPr>
            <a:spLocks noGrp="1"/>
          </p:cNvSpPr>
          <p:nvPr>
            <p:ph type="body"/>
          </p:nvPr>
        </p:nvSpPr>
        <p:spPr>
          <a:xfrm>
            <a:off x="609600" y="1600200"/>
            <a:ext cx="10971213" cy="4525963"/>
          </a:xfrm>
          <a:prstGeom prst="rect">
            <a:avLst/>
          </a:prstGeom>
          <a:noFill/>
          <a:ln w="9525">
            <a:noFill/>
          </a:ln>
        </p:spPr>
        <p:txBody>
          <a:bodyPr lIns="91440" tIns="45720" rIns="91440" bIns="45720" anchor="t"/>
          <a:lstStyle/>
          <a:p>
            <a:pPr lvl="0" indent="-342900"/>
            <a:r>
              <a:rPr lang="zh-CN" altLang="en-US"/>
              <a:t>单击此处编辑母版文本样式</a:t>
            </a:r>
            <a:endParaRPr lang="zh-CN" altLang="en-US"/>
          </a:p>
          <a:p>
            <a:pPr lvl="1" indent="-285750"/>
            <a:r>
              <a:rPr lang="zh-CN" altLang="en-US"/>
              <a:t>第二级</a:t>
            </a:r>
            <a:endParaRPr lang="zh-CN" altLang="en-US"/>
          </a:p>
          <a:p>
            <a:pPr lvl="2" indent="-228600"/>
            <a:r>
              <a:rPr lang="zh-CN" altLang="en-US"/>
              <a:t>第三级</a:t>
            </a:r>
            <a:endParaRPr lang="zh-CN" altLang="en-US"/>
          </a:p>
          <a:p>
            <a:pPr lvl="3" indent="-228600"/>
            <a:r>
              <a:rPr lang="zh-CN" altLang="en-US"/>
              <a:t>第四级</a:t>
            </a:r>
            <a:endParaRPr lang="zh-CN" altLang="en-US"/>
          </a:p>
          <a:p>
            <a:pPr lvl="4" indent="-228600"/>
            <a:r>
              <a:rPr lang="zh-CN" altLang="en-US"/>
              <a:t>第五级</a:t>
            </a:r>
            <a:endParaRPr lang="zh-CN" altLang="en-US"/>
          </a:p>
        </p:txBody>
      </p:sp>
      <p:sp>
        <p:nvSpPr>
          <p:cNvPr id="4" name="日期占位符 3"/>
          <p:cNvSpPr>
            <a:spLocks noGrp="1"/>
          </p:cNvSpPr>
          <p:nvPr>
            <p:ph type="dt" sz="half" idx="2"/>
          </p:nvPr>
        </p:nvSpPr>
        <p:spPr>
          <a:xfrm>
            <a:off x="609600" y="6356350"/>
            <a:ext cx="2844800" cy="365125"/>
          </a:xfrm>
          <a:prstGeom prst="rect">
            <a:avLst/>
          </a:prstGeom>
        </p:spPr>
        <p:txBody>
          <a:bodyPr vert="horz" lIns="91440" tIns="45720" rIns="91440" bIns="45720" rtlCol="0" anchor="ctr"/>
          <a:lstStyle>
            <a:lvl1pPr algn="l">
              <a:defRPr sz="1200">
                <a:solidFill>
                  <a:schemeClr val="tx1">
                    <a:tint val="75000"/>
                  </a:schemeClr>
                </a:solidFill>
                <a:latin typeface="微软雅黑" panose="020B0503020204020204" pitchFamily="34" charset="-122"/>
                <a:ea typeface="微软雅黑" panose="020B0503020204020204" pitchFamily="34" charset="-122"/>
              </a:defRPr>
            </a:lvl1pPr>
          </a:lstStyle>
          <a:p>
            <a:pPr fontAlgn="auto"/>
            <a:fld id="{85FA10BB-AEF7-4DF5-9E16-392E58035930}" type="datetimeFigureOut">
              <a:rPr lang="zh-CN" altLang="en-US" strike="noStrike" noProof="1" smtClean="0">
                <a:cs typeface="+mn-cs"/>
              </a:rPr>
            </a:fld>
            <a:endParaRPr lang="zh-CN" altLang="en-US" strike="noStrike" noProof="1"/>
          </a:p>
        </p:txBody>
      </p:sp>
      <p:sp>
        <p:nvSpPr>
          <p:cNvPr id="5" name="页脚占位符 4"/>
          <p:cNvSpPr>
            <a:spLocks noGrp="1"/>
          </p:cNvSpPr>
          <p:nvPr>
            <p:ph type="ftr" sz="quarter" idx="3"/>
          </p:nvPr>
        </p:nvSpPr>
        <p:spPr>
          <a:xfrm>
            <a:off x="4165600" y="6356350"/>
            <a:ext cx="3859213" cy="365125"/>
          </a:xfrm>
          <a:prstGeom prst="rect">
            <a:avLst/>
          </a:prstGeom>
        </p:spPr>
        <p:txBody>
          <a:bodyPr vert="horz" lIns="91440" tIns="45720" rIns="91440" bIns="45720" rtlCol="0" anchor="ctr"/>
          <a:lstStyle>
            <a:lvl1pPr algn="ctr">
              <a:defRPr sz="1200">
                <a:solidFill>
                  <a:schemeClr val="tx1">
                    <a:tint val="75000"/>
                  </a:schemeClr>
                </a:solidFill>
                <a:latin typeface="微软雅黑" panose="020B0503020204020204" pitchFamily="34" charset="-122"/>
                <a:ea typeface="微软雅黑" panose="020B0503020204020204" pitchFamily="34" charset="-122"/>
              </a:defRPr>
            </a:lvl1pPr>
          </a:lstStyle>
          <a:p>
            <a:pPr fontAlgn="auto"/>
            <a:endParaRPr lang="zh-CN" altLang="en-US" strike="noStrike" noProof="1"/>
          </a:p>
        </p:txBody>
      </p:sp>
      <p:sp>
        <p:nvSpPr>
          <p:cNvPr id="6" name="灯片编号占位符 5"/>
          <p:cNvSpPr>
            <a:spLocks noGrp="1"/>
          </p:cNvSpPr>
          <p:nvPr>
            <p:ph type="sldNum" sz="quarter" idx="4"/>
          </p:nvPr>
        </p:nvSpPr>
        <p:spPr>
          <a:xfrm>
            <a:off x="8736013" y="6356350"/>
            <a:ext cx="2844800" cy="365125"/>
          </a:xfrm>
          <a:prstGeom prst="rect">
            <a:avLst/>
          </a:prstGeom>
        </p:spPr>
        <p:txBody>
          <a:bodyPr vert="horz" lIns="91440" tIns="45720" rIns="91440" bIns="45720" rtlCol="0" anchor="ctr"/>
          <a:lstStyle>
            <a:lvl1pPr algn="r">
              <a:defRPr sz="1200">
                <a:solidFill>
                  <a:schemeClr val="tx1">
                    <a:tint val="75000"/>
                  </a:schemeClr>
                </a:solidFill>
                <a:latin typeface="微软雅黑" panose="020B0503020204020204" pitchFamily="34" charset="-122"/>
                <a:ea typeface="微软雅黑" panose="020B0503020204020204" pitchFamily="34" charset="-122"/>
              </a:defRPr>
            </a:lvl1pPr>
          </a:lstStyle>
          <a:p>
            <a:pPr fontAlgn="auto"/>
            <a:fld id="{36AF9F84-AD12-4AA1-B1AA-EB202EA49B5E}" type="slidenum">
              <a:rPr lang="zh-CN" altLang="en-US" strike="noStrike" noProof="1" smtClean="0">
                <a:cs typeface="+mn-cs"/>
              </a:rPr>
            </a:fld>
            <a:endParaRPr lang="zh-CN" altLang="en-US" strike="noStrike" noProof="1"/>
          </a:p>
        </p:txBody>
      </p:sp>
    </p:spTree>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 id="2147483705" r:id="rId13"/>
  </p:sldLayoutIdLst>
  <p:hf sldNum="0" hdr="0" ftr="0" dt="0"/>
  <p:txStyles>
    <p:titleStyle>
      <a:lvl1pPr algn="ctr" defTabSz="914400" rtl="0" eaLnBrk="1" latinLnBrk="0" hangingPunct="1">
        <a:spcBef>
          <a:spcPct val="0"/>
        </a:spcBef>
        <a:buNone/>
        <a:defRPr sz="4400" kern="1200">
          <a:solidFill>
            <a:schemeClr val="tx1"/>
          </a:solidFill>
          <a:latin typeface="微软雅黑" panose="020B0503020204020204" pitchFamily="34" charset="-122"/>
          <a:ea typeface="微软雅黑" panose="020B0503020204020204" pitchFamily="34" charset="-122"/>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微软雅黑" panose="020B0503020204020204" pitchFamily="34" charset="-122"/>
          <a:ea typeface="微软雅黑" panose="020B0503020204020204" pitchFamily="34" charset="-122"/>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微软雅黑" panose="020B0503020204020204" pitchFamily="34" charset="-122"/>
          <a:ea typeface="微软雅黑" panose="020B0503020204020204" pitchFamily="34" charset="-122"/>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微软雅黑" panose="020B0503020204020204" pitchFamily="34" charset="-122"/>
          <a:ea typeface="微软雅黑" panose="020B0503020204020204" pitchFamily="34" charset="-122"/>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微软雅黑" panose="020B0503020204020204" pitchFamily="34" charset="-122"/>
          <a:ea typeface="微软雅黑" panose="020B0503020204020204" pitchFamily="34" charset="-122"/>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微软雅黑" panose="020B0503020204020204" pitchFamily="34" charset="-122"/>
          <a:ea typeface="微软雅黑" panose="020B0503020204020204" pitchFamily="34" charset="-122"/>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rotWithShape="0">
          <a:blip r:embed="rId15"/>
          <a:stretch>
            <a:fillRect l="-10000" r="-10000"/>
          </a:stretch>
        </a:blipFill>
        <a:effectLst/>
      </p:bgPr>
    </p:bg>
    <p:spTree>
      <p:nvGrpSpPr>
        <p:cNvPr id="1" name=""/>
        <p:cNvGrpSpPr/>
        <p:nvPr/>
      </p:nvGrpSpPr>
      <p:grpSpPr>
        <a:xfrm>
          <a:off x="0" y="0"/>
          <a:ext cx="0" cy="0"/>
          <a:chOff x="0" y="0"/>
          <a:chExt cx="0" cy="0"/>
        </a:xfrm>
      </p:grpSpPr>
      <p:sp>
        <p:nvSpPr>
          <p:cNvPr id="1026" name="标题占位符 1"/>
          <p:cNvSpPr>
            <a:spLocks noGrp="1"/>
          </p:cNvSpPr>
          <p:nvPr>
            <p:ph type="title"/>
          </p:nvPr>
        </p:nvSpPr>
        <p:spPr>
          <a:xfrm>
            <a:off x="609600" y="274638"/>
            <a:ext cx="10971213" cy="1143000"/>
          </a:xfrm>
          <a:prstGeom prst="rect">
            <a:avLst/>
          </a:prstGeom>
          <a:noFill/>
          <a:ln w="9525">
            <a:noFill/>
          </a:ln>
        </p:spPr>
        <p:txBody>
          <a:bodyPr lIns="91440" tIns="45720" rIns="91440" bIns="45720" anchor="ctr"/>
          <a:lstStyle/>
          <a:p>
            <a:pPr lvl="0"/>
            <a:r>
              <a:rPr lang="zh-CN" altLang="en-US"/>
              <a:t>单击此处编辑母版标题样式</a:t>
            </a:r>
            <a:endParaRPr lang="zh-CN" altLang="en-US"/>
          </a:p>
        </p:txBody>
      </p:sp>
      <p:sp>
        <p:nvSpPr>
          <p:cNvPr id="1027" name="文本占位符 2"/>
          <p:cNvSpPr>
            <a:spLocks noGrp="1"/>
          </p:cNvSpPr>
          <p:nvPr>
            <p:ph type="body"/>
          </p:nvPr>
        </p:nvSpPr>
        <p:spPr>
          <a:xfrm>
            <a:off x="609600" y="1600200"/>
            <a:ext cx="10971213" cy="4525963"/>
          </a:xfrm>
          <a:prstGeom prst="rect">
            <a:avLst/>
          </a:prstGeom>
          <a:noFill/>
          <a:ln w="9525">
            <a:noFill/>
          </a:ln>
        </p:spPr>
        <p:txBody>
          <a:bodyPr lIns="91440" tIns="45720" rIns="91440" bIns="45720" anchor="t"/>
          <a:lstStyle/>
          <a:p>
            <a:pPr lvl="0" indent="-342900"/>
            <a:r>
              <a:rPr lang="zh-CN" altLang="en-US"/>
              <a:t>单击此处编辑母版文本样式</a:t>
            </a:r>
            <a:endParaRPr lang="zh-CN" altLang="en-US"/>
          </a:p>
          <a:p>
            <a:pPr lvl="1" indent="-285750"/>
            <a:r>
              <a:rPr lang="zh-CN" altLang="en-US"/>
              <a:t>第二级</a:t>
            </a:r>
            <a:endParaRPr lang="zh-CN" altLang="en-US"/>
          </a:p>
          <a:p>
            <a:pPr lvl="2" indent="-228600"/>
            <a:r>
              <a:rPr lang="zh-CN" altLang="en-US"/>
              <a:t>第三级</a:t>
            </a:r>
            <a:endParaRPr lang="zh-CN" altLang="en-US"/>
          </a:p>
          <a:p>
            <a:pPr lvl="3" indent="-228600"/>
            <a:r>
              <a:rPr lang="zh-CN" altLang="en-US"/>
              <a:t>第四级</a:t>
            </a:r>
            <a:endParaRPr lang="zh-CN" altLang="en-US"/>
          </a:p>
          <a:p>
            <a:pPr lvl="4" indent="-228600"/>
            <a:r>
              <a:rPr lang="zh-CN" altLang="en-US"/>
              <a:t>第五级</a:t>
            </a:r>
            <a:endParaRPr lang="zh-CN" altLang="en-US"/>
          </a:p>
        </p:txBody>
      </p:sp>
      <p:sp>
        <p:nvSpPr>
          <p:cNvPr id="4" name="日期占位符 3"/>
          <p:cNvSpPr>
            <a:spLocks noGrp="1"/>
          </p:cNvSpPr>
          <p:nvPr>
            <p:ph type="dt" sz="half" idx="2"/>
          </p:nvPr>
        </p:nvSpPr>
        <p:spPr>
          <a:xfrm>
            <a:off x="609600" y="6356350"/>
            <a:ext cx="2844800" cy="365125"/>
          </a:xfrm>
          <a:prstGeom prst="rect">
            <a:avLst/>
          </a:prstGeom>
        </p:spPr>
        <p:txBody>
          <a:bodyPr vert="horz" lIns="91440" tIns="45720" rIns="91440" bIns="45720" rtlCol="0" anchor="ctr"/>
          <a:lstStyle>
            <a:lvl1pPr algn="l">
              <a:defRPr sz="1200">
                <a:solidFill>
                  <a:schemeClr val="tx1">
                    <a:tint val="75000"/>
                  </a:schemeClr>
                </a:solidFill>
                <a:latin typeface="微软雅黑" panose="020B0503020204020204" pitchFamily="34" charset="-122"/>
                <a:ea typeface="微软雅黑" panose="020B0503020204020204" pitchFamily="34" charset="-122"/>
              </a:defRPr>
            </a:lvl1pPr>
          </a:lstStyle>
          <a:p>
            <a:pPr fontAlgn="auto"/>
            <a:fld id="{85FA10BB-AEF7-4DF5-9E16-392E58035930}" type="datetimeFigureOut">
              <a:rPr lang="zh-CN" altLang="en-US" strike="noStrike" noProof="1" smtClean="0">
                <a:cs typeface="+mn-cs"/>
              </a:rPr>
            </a:fld>
            <a:endParaRPr lang="zh-CN" altLang="en-US" strike="noStrike" noProof="1"/>
          </a:p>
        </p:txBody>
      </p:sp>
      <p:sp>
        <p:nvSpPr>
          <p:cNvPr id="5" name="页脚占位符 4"/>
          <p:cNvSpPr>
            <a:spLocks noGrp="1"/>
          </p:cNvSpPr>
          <p:nvPr>
            <p:ph type="ftr" sz="quarter" idx="3"/>
          </p:nvPr>
        </p:nvSpPr>
        <p:spPr>
          <a:xfrm>
            <a:off x="4165600" y="6356350"/>
            <a:ext cx="3859213" cy="365125"/>
          </a:xfrm>
          <a:prstGeom prst="rect">
            <a:avLst/>
          </a:prstGeom>
        </p:spPr>
        <p:txBody>
          <a:bodyPr vert="horz" lIns="91440" tIns="45720" rIns="91440" bIns="45720" rtlCol="0" anchor="ctr"/>
          <a:lstStyle>
            <a:lvl1pPr algn="ctr">
              <a:defRPr sz="1200">
                <a:solidFill>
                  <a:schemeClr val="tx1">
                    <a:tint val="75000"/>
                  </a:schemeClr>
                </a:solidFill>
                <a:latin typeface="微软雅黑" panose="020B0503020204020204" pitchFamily="34" charset="-122"/>
                <a:ea typeface="微软雅黑" panose="020B0503020204020204" pitchFamily="34" charset="-122"/>
              </a:defRPr>
            </a:lvl1pPr>
          </a:lstStyle>
          <a:p>
            <a:pPr fontAlgn="auto"/>
            <a:endParaRPr lang="zh-CN" altLang="en-US" strike="noStrike" noProof="1"/>
          </a:p>
        </p:txBody>
      </p:sp>
      <p:sp>
        <p:nvSpPr>
          <p:cNvPr id="6" name="灯片编号占位符 5"/>
          <p:cNvSpPr>
            <a:spLocks noGrp="1"/>
          </p:cNvSpPr>
          <p:nvPr>
            <p:ph type="sldNum" sz="quarter" idx="4"/>
          </p:nvPr>
        </p:nvSpPr>
        <p:spPr>
          <a:xfrm>
            <a:off x="8736013" y="6356350"/>
            <a:ext cx="2844800" cy="365125"/>
          </a:xfrm>
          <a:prstGeom prst="rect">
            <a:avLst/>
          </a:prstGeom>
        </p:spPr>
        <p:txBody>
          <a:bodyPr vert="horz" lIns="91440" tIns="45720" rIns="91440" bIns="45720" rtlCol="0" anchor="ctr"/>
          <a:lstStyle>
            <a:lvl1pPr algn="r">
              <a:defRPr sz="1200">
                <a:solidFill>
                  <a:schemeClr val="tx1">
                    <a:tint val="75000"/>
                  </a:schemeClr>
                </a:solidFill>
                <a:latin typeface="微软雅黑" panose="020B0503020204020204" pitchFamily="34" charset="-122"/>
                <a:ea typeface="微软雅黑" panose="020B0503020204020204" pitchFamily="34" charset="-122"/>
              </a:defRPr>
            </a:lvl1pPr>
          </a:lstStyle>
          <a:p>
            <a:pPr fontAlgn="auto"/>
            <a:fld id="{36AF9F84-AD12-4AA1-B1AA-EB202EA49B5E}" type="slidenum">
              <a:rPr lang="zh-CN" altLang="en-US" strike="noStrike" noProof="1" smtClean="0">
                <a:cs typeface="+mn-cs"/>
              </a:rPr>
            </a:fld>
            <a:endParaRPr lang="zh-CN" altLang="en-US" strike="noStrike" noProof="1"/>
          </a:p>
        </p:txBody>
      </p:sp>
    </p:spTree>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 id="2147483718" r:id="rId12"/>
    <p:sldLayoutId id="2147483719" r:id="rId13"/>
    <p:sldLayoutId id="2147483720" r:id="rId14"/>
  </p:sldLayoutIdLst>
  <p:hf sldNum="0" hdr="0" ftr="0" dt="0"/>
  <p:txStyles>
    <p:titleStyle>
      <a:lvl1pPr algn="ctr" defTabSz="914400" rtl="0" eaLnBrk="1" latinLnBrk="0" hangingPunct="1">
        <a:spcBef>
          <a:spcPct val="0"/>
        </a:spcBef>
        <a:buNone/>
        <a:defRPr sz="4400" kern="1200">
          <a:solidFill>
            <a:schemeClr val="tx1"/>
          </a:solidFill>
          <a:latin typeface="微软雅黑" panose="020B0503020204020204" pitchFamily="34" charset="-122"/>
          <a:ea typeface="微软雅黑" panose="020B0503020204020204" pitchFamily="34" charset="-122"/>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微软雅黑" panose="020B0503020204020204" pitchFamily="34" charset="-122"/>
          <a:ea typeface="微软雅黑" panose="020B0503020204020204" pitchFamily="34" charset="-122"/>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微软雅黑" panose="020B0503020204020204" pitchFamily="34" charset="-122"/>
          <a:ea typeface="微软雅黑" panose="020B0503020204020204" pitchFamily="34" charset="-122"/>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微软雅黑" panose="020B0503020204020204" pitchFamily="34" charset="-122"/>
          <a:ea typeface="微软雅黑" panose="020B0503020204020204" pitchFamily="34" charset="-122"/>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微软雅黑" panose="020B0503020204020204" pitchFamily="34" charset="-122"/>
          <a:ea typeface="微软雅黑" panose="020B0503020204020204" pitchFamily="34" charset="-122"/>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微软雅黑" panose="020B0503020204020204" pitchFamily="34" charset="-122"/>
          <a:ea typeface="微软雅黑" panose="020B0503020204020204" pitchFamily="34" charset="-122"/>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notesSlide" Target="../notesSlides/notesSlide1.xml"/><Relationship Id="rId7" Type="http://schemas.openxmlformats.org/officeDocument/2006/relationships/slideLayout" Target="../slideLayouts/slideLayout2.xml"/><Relationship Id="rId6" Type="http://schemas.openxmlformats.org/officeDocument/2006/relationships/tags" Target="../tags/tag1.xml"/><Relationship Id="rId5" Type="http://schemas.openxmlformats.org/officeDocument/2006/relationships/image" Target="../media/image10.png"/><Relationship Id="rId4" Type="http://schemas.openxmlformats.org/officeDocument/2006/relationships/image" Target="../media/image9.png"/><Relationship Id="rId3" Type="http://schemas.microsoft.com/office/2007/relationships/media" Target="../media/media1.mp3"/><Relationship Id="rId2" Type="http://schemas.openxmlformats.org/officeDocument/2006/relationships/audio" Target="../media/media1.mp3"/><Relationship Id="rId1" Type="http://schemas.openxmlformats.org/officeDocument/2006/relationships/image" Target="../media/image8.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0.png"/></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0.png"/></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0.png"/><Relationship Id="rId1" Type="http://schemas.openxmlformats.org/officeDocument/2006/relationships/image" Target="../media/image11.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0.png"/><Relationship Id="rId1" Type="http://schemas.openxmlformats.org/officeDocument/2006/relationships/image" Target="../media/image12.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0.png"/><Relationship Id="rId1" Type="http://schemas.openxmlformats.org/officeDocument/2006/relationships/image" Target="../media/image12.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0.png"/><Relationship Id="rId1" Type="http://schemas.openxmlformats.org/officeDocument/2006/relationships/image" Target="../media/image13.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0.png"/><Relationship Id="rId1" Type="http://schemas.openxmlformats.org/officeDocument/2006/relationships/image" Target="../media/image14.png"/></Relationships>
</file>

<file path=ppt/slides/_rels/slide2.xml.rels><?xml version="1.0" encoding="UTF-8" standalone="yes"?>
<Relationships xmlns="http://schemas.openxmlformats.org/package/2006/relationships"><Relationship Id="rId8" Type="http://schemas.openxmlformats.org/officeDocument/2006/relationships/notesSlide" Target="../notesSlides/notesSlide2.xml"/><Relationship Id="rId7" Type="http://schemas.openxmlformats.org/officeDocument/2006/relationships/slideLayout" Target="../slideLayouts/slideLayout2.xml"/><Relationship Id="rId6" Type="http://schemas.openxmlformats.org/officeDocument/2006/relationships/tags" Target="../tags/tag2.xml"/><Relationship Id="rId5" Type="http://schemas.openxmlformats.org/officeDocument/2006/relationships/image" Target="../media/image10.png"/><Relationship Id="rId4" Type="http://schemas.openxmlformats.org/officeDocument/2006/relationships/image" Target="../media/image9.png"/><Relationship Id="rId3" Type="http://schemas.microsoft.com/office/2007/relationships/media" Target="../media/media1.mp3"/><Relationship Id="rId2" Type="http://schemas.openxmlformats.org/officeDocument/2006/relationships/audio" Target="../media/media1.mp3"/><Relationship Id="rId1"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0.png"/><Relationship Id="rId1" Type="http://schemas.openxmlformats.org/officeDocument/2006/relationships/image" Target="../media/image15.png"/></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0.png"/></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0.png"/></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0.png"/></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0.png"/></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0">
          <a:blip r:embed="rId1"/>
          <a:stretch>
            <a:fillRect l="-10000" r="-10000"/>
          </a:stretch>
        </a:blipFill>
        <a:effectLst/>
      </p:bgPr>
    </p:bg>
    <p:spTree>
      <p:nvGrpSpPr>
        <p:cNvPr id="1" name=""/>
        <p:cNvGrpSpPr/>
        <p:nvPr/>
      </p:nvGrpSpPr>
      <p:grpSpPr>
        <a:xfrm>
          <a:off x="0" y="0"/>
          <a:ext cx="0" cy="0"/>
          <a:chOff x="0" y="0"/>
          <a:chExt cx="0" cy="0"/>
        </a:xfrm>
      </p:grpSpPr>
      <p:sp>
        <p:nvSpPr>
          <p:cNvPr id="9" name="标题 1"/>
          <p:cNvSpPr txBox="1"/>
          <p:nvPr/>
        </p:nvSpPr>
        <p:spPr>
          <a:xfrm>
            <a:off x="151130" y="1268730"/>
            <a:ext cx="11983085" cy="78613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ts val="5500"/>
              </a:lnSpc>
            </a:pPr>
            <a:endParaRPr lang="en-US" altLang="zh-CN" sz="4000" b="1" dirty="0" smtClean="0">
              <a:solidFill>
                <a:srgbClr val="FF0000"/>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cs typeface="+mn-ea"/>
              <a:sym typeface="+mn-lt"/>
            </a:endParaRPr>
          </a:p>
          <a:p>
            <a:pPr algn="ctr">
              <a:lnSpc>
                <a:spcPts val="5500"/>
              </a:lnSpc>
            </a:pPr>
            <a:endParaRPr lang="en-US" altLang="zh-CN" sz="4000" b="1" dirty="0">
              <a:solidFill>
                <a:srgbClr val="FF0000"/>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cs typeface="+mn-ea"/>
              <a:sym typeface="+mn-lt"/>
            </a:endParaRPr>
          </a:p>
          <a:p>
            <a:pPr algn="l">
              <a:lnSpc>
                <a:spcPts val="5500"/>
              </a:lnSpc>
            </a:pPr>
            <a:r>
              <a:rPr lang="en-US" altLang="zh-CN" sz="4800" b="1" dirty="0" smtClean="0">
                <a:solidFill>
                  <a:srgbClr val="FFFF00"/>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cs typeface="+mn-ea"/>
                <a:sym typeface="+mn-lt"/>
              </a:rPr>
              <a:t>   </a:t>
            </a:r>
            <a:endParaRPr lang="en-US" altLang="zh-CN" sz="4800" b="1" dirty="0" smtClean="0">
              <a:solidFill>
                <a:srgbClr val="FFFF00"/>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cs typeface="+mn-ea"/>
              <a:sym typeface="+mn-lt"/>
            </a:endParaRPr>
          </a:p>
          <a:p>
            <a:pPr algn="ctr">
              <a:lnSpc>
                <a:spcPts val="5500"/>
              </a:lnSpc>
            </a:pPr>
            <a:endParaRPr lang="zh-CN" altLang="en-US" sz="5400" b="1" dirty="0" smtClean="0">
              <a:solidFill>
                <a:schemeClr val="accent1"/>
              </a:solidFill>
              <a:effectLst>
                <a:outerShdw blurRad="38100" dist="25400" dir="5400000" algn="ctr" rotWithShape="0">
                  <a:srgbClr val="6E747A">
                    <a:alpha val="43000"/>
                  </a:srgbClr>
                </a:outerShdw>
              </a:effectLst>
              <a:latin typeface="方正小标宋_GBK" panose="03000509000000000000" charset="-122"/>
              <a:ea typeface="方正小标宋_GBK" panose="03000509000000000000" charset="-122"/>
              <a:cs typeface="黑体" panose="02010609060101010101" charset="-122"/>
              <a:sym typeface="+mn-lt"/>
            </a:endParaRPr>
          </a:p>
          <a:p>
            <a:pPr algn="ctr">
              <a:lnSpc>
                <a:spcPts val="5500"/>
              </a:lnSpc>
            </a:pPr>
            <a:r>
              <a:rPr lang="en-US" altLang="zh-CN" sz="4800" b="1" dirty="0">
                <a:solidFill>
                  <a:schemeClr val="accent1"/>
                </a:solidFill>
                <a:effectLst>
                  <a:outerShdw blurRad="38100" dist="25400" dir="5400000" algn="ctr" rotWithShape="0">
                    <a:srgbClr val="6E747A">
                      <a:alpha val="43000"/>
                    </a:srgbClr>
                  </a:outerShdw>
                </a:effectLst>
                <a:latin typeface="方正小标宋_GBK" panose="03000509000000000000" charset="-122"/>
                <a:ea typeface="方正小标宋_GBK" panose="03000509000000000000" charset="-122"/>
                <a:cs typeface="黑体" panose="02010609060101010101" charset="-122"/>
                <a:sym typeface="+mn-lt"/>
              </a:rPr>
              <a:t>党纪学习教育第一次集中学习会议</a:t>
            </a:r>
            <a:endParaRPr lang="zh-CN" altLang="en-US" sz="4800" b="1" dirty="0" smtClean="0">
              <a:solidFill>
                <a:schemeClr val="accent1"/>
              </a:solidFill>
              <a:effectLst>
                <a:outerShdw blurRad="38100" dist="25400" dir="5400000" algn="ctr" rotWithShape="0">
                  <a:srgbClr val="6E747A">
                    <a:alpha val="43000"/>
                  </a:srgbClr>
                </a:outerShdw>
              </a:effectLst>
              <a:latin typeface="方正小标宋_GBK" panose="03000509000000000000" charset="-122"/>
              <a:ea typeface="方正小标宋_GBK" panose="03000509000000000000" charset="-122"/>
              <a:cs typeface="黑体" panose="02010609060101010101" charset="-122"/>
              <a:sym typeface="+mn-lt"/>
            </a:endParaRPr>
          </a:p>
          <a:p>
            <a:pPr algn="ctr">
              <a:lnSpc>
                <a:spcPts val="5500"/>
              </a:lnSpc>
            </a:pPr>
            <a:endParaRPr lang="zh-CN" altLang="en-US" sz="3600" b="1" dirty="0" smtClean="0">
              <a:solidFill>
                <a:schemeClr val="accent1"/>
              </a:solidFill>
              <a:effectLst>
                <a:outerShdw blurRad="38100" dist="25400" dir="5400000" algn="ctr" rotWithShape="0">
                  <a:srgbClr val="6E747A">
                    <a:alpha val="43000"/>
                  </a:srgbClr>
                </a:outerShdw>
              </a:effectLst>
              <a:latin typeface="黑体" panose="02010609060101010101" charset="-122"/>
              <a:ea typeface="黑体" panose="02010609060101010101" charset="-122"/>
              <a:cs typeface="黑体" panose="02010609060101010101" charset="-122"/>
              <a:sym typeface="+mn-lt"/>
            </a:endParaRPr>
          </a:p>
          <a:p>
            <a:pPr algn="ctr">
              <a:lnSpc>
                <a:spcPts val="5500"/>
              </a:lnSpc>
            </a:pPr>
            <a:r>
              <a:rPr lang="zh-CN" altLang="en-US" sz="3600" b="1" dirty="0" smtClean="0">
                <a:solidFill>
                  <a:schemeClr val="accent1"/>
                </a:solidFill>
                <a:effectLst>
                  <a:outerShdw blurRad="38100" dist="25400" dir="5400000" algn="ctr" rotWithShape="0">
                    <a:srgbClr val="6E747A">
                      <a:alpha val="43000"/>
                    </a:srgbClr>
                  </a:outerShdw>
                </a:effectLst>
                <a:latin typeface="黑体" panose="02010609060101010101" charset="-122"/>
                <a:ea typeface="黑体" panose="02010609060101010101" charset="-122"/>
                <a:cs typeface="黑体" panose="02010609060101010101" charset="-122"/>
                <a:sym typeface="+mn-lt"/>
              </a:rPr>
              <a:t>合肥二中党委</a:t>
            </a:r>
            <a:r>
              <a:rPr lang="en-US" altLang="zh-CN" sz="3600" b="1" dirty="0">
                <a:solidFill>
                  <a:schemeClr val="accent1"/>
                </a:solidFill>
                <a:effectLst>
                  <a:outerShdw blurRad="38100" dist="25400" dir="5400000" algn="ctr" rotWithShape="0">
                    <a:srgbClr val="6E747A">
                      <a:alpha val="43000"/>
                    </a:srgbClr>
                  </a:outerShdw>
                </a:effectLst>
                <a:latin typeface="黑体" panose="02010609060101010101" charset="-122"/>
                <a:ea typeface="黑体" panose="02010609060101010101" charset="-122"/>
                <a:cs typeface="黑体" panose="02010609060101010101" charset="-122"/>
                <a:sym typeface="+mn-lt"/>
              </a:rPr>
              <a:t>2024</a:t>
            </a:r>
            <a:r>
              <a:rPr lang="zh-CN" altLang="en-US" sz="3600" b="1" dirty="0">
                <a:solidFill>
                  <a:schemeClr val="accent1"/>
                </a:solidFill>
                <a:effectLst>
                  <a:outerShdw blurRad="38100" dist="25400" dir="5400000" algn="ctr" rotWithShape="0">
                    <a:srgbClr val="6E747A">
                      <a:alpha val="43000"/>
                    </a:srgbClr>
                  </a:outerShdw>
                </a:effectLst>
                <a:latin typeface="黑体" panose="02010609060101010101" charset="-122"/>
                <a:ea typeface="黑体" panose="02010609060101010101" charset="-122"/>
                <a:cs typeface="黑体" panose="02010609060101010101" charset="-122"/>
                <a:sym typeface="+mn-lt"/>
              </a:rPr>
              <a:t>年第三</a:t>
            </a:r>
            <a:r>
              <a:rPr lang="zh-CN" altLang="en-US" sz="3600" b="1" dirty="0">
                <a:solidFill>
                  <a:schemeClr val="accent1"/>
                </a:solidFill>
                <a:effectLst>
                  <a:outerShdw blurRad="38100" dist="25400" dir="5400000" algn="ctr" rotWithShape="0">
                    <a:srgbClr val="6E747A">
                      <a:alpha val="43000"/>
                    </a:srgbClr>
                  </a:outerShdw>
                </a:effectLst>
                <a:latin typeface="黑体" panose="02010609060101010101" charset="-122"/>
                <a:ea typeface="黑体" panose="02010609060101010101" charset="-122"/>
                <a:cs typeface="黑体" panose="02010609060101010101" charset="-122"/>
                <a:sym typeface="+mn-lt"/>
              </a:rPr>
              <a:t>次</a:t>
            </a:r>
            <a:r>
              <a:rPr lang="zh-CN" altLang="en-US" sz="3600" b="1" dirty="0">
                <a:solidFill>
                  <a:schemeClr val="accent1"/>
                </a:solidFill>
                <a:effectLst>
                  <a:outerShdw blurRad="38100" dist="25400" dir="5400000" algn="ctr" rotWithShape="0">
                    <a:srgbClr val="6E747A">
                      <a:alpha val="43000"/>
                    </a:srgbClr>
                  </a:outerShdw>
                </a:effectLst>
                <a:latin typeface="黑体" panose="02010609060101010101" charset="-122"/>
                <a:ea typeface="黑体" panose="02010609060101010101" charset="-122"/>
                <a:cs typeface="黑体" panose="02010609060101010101" charset="-122"/>
                <a:sym typeface="+mn-lt"/>
              </a:rPr>
              <a:t>党课</a:t>
            </a:r>
            <a:endParaRPr lang="en-US" altLang="zh-CN" sz="4000" b="1" dirty="0" smtClean="0">
              <a:solidFill>
                <a:schemeClr val="accent1"/>
              </a:solidFill>
              <a:effectLst>
                <a:outerShdw blurRad="38100" dist="25400" dir="5400000" algn="ctr" rotWithShape="0">
                  <a:srgbClr val="6E747A">
                    <a:alpha val="43000"/>
                  </a:srgbClr>
                </a:outerShdw>
              </a:effectLst>
              <a:latin typeface="黑体" panose="02010609060101010101" charset="-122"/>
              <a:ea typeface="黑体" panose="02010609060101010101" charset="-122"/>
              <a:cs typeface="黑体" panose="02010609060101010101" charset="-122"/>
              <a:sym typeface="+mn-lt"/>
            </a:endParaRPr>
          </a:p>
          <a:p>
            <a:pPr algn="ctr">
              <a:lnSpc>
                <a:spcPts val="5500"/>
              </a:lnSpc>
            </a:pPr>
            <a:endParaRPr lang="en-US" altLang="zh-CN" sz="4000" b="1" dirty="0" smtClean="0">
              <a:solidFill>
                <a:schemeClr val="accent1"/>
              </a:solidFill>
              <a:effectLst>
                <a:outerShdw blurRad="38100" dist="25400" dir="5400000" algn="ctr" rotWithShape="0">
                  <a:srgbClr val="6E747A">
                    <a:alpha val="43000"/>
                  </a:srgbClr>
                </a:outerShdw>
              </a:effectLst>
              <a:latin typeface="黑体" panose="02010609060101010101" charset="-122"/>
              <a:ea typeface="黑体" panose="02010609060101010101" charset="-122"/>
              <a:cs typeface="黑体" panose="02010609060101010101" charset="-122"/>
              <a:sym typeface="+mn-lt"/>
            </a:endParaRPr>
          </a:p>
          <a:p>
            <a:pPr algn="ctr">
              <a:lnSpc>
                <a:spcPts val="5500"/>
              </a:lnSpc>
            </a:pPr>
            <a:endParaRPr lang="en-US" altLang="zh-CN" sz="4000" b="1" dirty="0" smtClean="0">
              <a:solidFill>
                <a:schemeClr val="accent1"/>
              </a:solidFill>
              <a:effectLst>
                <a:outerShdw blurRad="38100" dist="25400" dir="5400000" algn="ctr" rotWithShape="0">
                  <a:srgbClr val="6E747A">
                    <a:alpha val="43000"/>
                  </a:srgbClr>
                </a:outerShdw>
              </a:effectLst>
              <a:latin typeface="黑体" panose="02010609060101010101" charset="-122"/>
              <a:ea typeface="黑体" panose="02010609060101010101" charset="-122"/>
              <a:cs typeface="黑体" panose="02010609060101010101" charset="-122"/>
              <a:sym typeface="+mn-lt"/>
            </a:endParaRPr>
          </a:p>
        </p:txBody>
      </p:sp>
      <p:pic>
        <p:nvPicPr>
          <p:cNvPr id="2" name="谭晶 - 党旗更鲜艳 (伴奏)">
            <a:hlinkClick r:id="" action="ppaction://media"/>
          </p:cNvPr>
          <p:cNvPicPr>
            <a:picLocks noChangeAspect="1"/>
          </p:cNvPicPr>
          <p:nvPr>
            <a:audioFile r:link="rId2"/>
            <p:extLst>
              <p:ext uri="{DAA4B4D4-6D71-4841-9C94-3DE7FCFB9230}">
                <p14:media xmlns:p14="http://schemas.microsoft.com/office/powerpoint/2010/main" r:embed="rId3"/>
              </p:ext>
            </p:extLst>
          </p:nvPr>
        </p:nvPicPr>
        <p:blipFill>
          <a:blip r:embed="rId4"/>
          <a:stretch>
            <a:fillRect/>
          </a:stretch>
        </p:blipFill>
        <p:spPr>
          <a:xfrm>
            <a:off x="-609000" y="404748"/>
            <a:ext cx="609600" cy="609600"/>
          </a:xfrm>
          <a:prstGeom prst="rect">
            <a:avLst/>
          </a:prstGeom>
        </p:spPr>
      </p:pic>
      <p:sp>
        <p:nvSpPr>
          <p:cNvPr id="34" name="TextBox 5"/>
          <p:cNvSpPr txBox="1">
            <a:spLocks noChangeArrowheads="1"/>
          </p:cNvSpPr>
          <p:nvPr/>
        </p:nvSpPr>
        <p:spPr bwMode="auto">
          <a:xfrm>
            <a:off x="-97472" y="3573248"/>
            <a:ext cx="12189460" cy="1588178"/>
          </a:xfrm>
          <a:prstGeom prst="rect">
            <a:avLst/>
          </a:prstGeom>
          <a:noFill/>
          <a:ln w="9525">
            <a:noFill/>
            <a:miter lim="800000"/>
          </a:ln>
        </p:spPr>
        <p:txBody>
          <a:bodyPr wrap="square">
            <a:noAutofit/>
          </a:bodyPr>
          <a:lstStyle/>
          <a:p>
            <a:pPr marR="0" algn="ctr" defTabSz="914400" rtl="0">
              <a:buClrTx/>
              <a:buSzTx/>
              <a:buFont typeface="Arial" panose="020B0604020202020204" pitchFamily="34" charset="0"/>
              <a:buNone/>
              <a:defRPr/>
            </a:pPr>
            <a:endParaRPr kumimoji="0" lang="en-US" altLang="zh-CN" sz="3200" b="1" kern="1200" cap="none" spc="0" normalizeH="0" baseline="0" noProof="0" dirty="0" smtClean="0">
              <a:solidFill>
                <a:schemeClr val="tx1"/>
              </a:solidFill>
              <a:effectLst>
                <a:outerShdw blurRad="38100" dist="25400" dir="5400000" algn="ctr" rotWithShape="0">
                  <a:srgbClr val="6E747A">
                    <a:alpha val="43000"/>
                  </a:srgbClr>
                </a:outerShdw>
              </a:effectLst>
              <a:latin typeface="+mj-ea"/>
              <a:ea typeface="+mj-ea"/>
              <a:cs typeface="+mj-ea"/>
            </a:endParaRPr>
          </a:p>
          <a:p>
            <a:pPr marR="0" algn="ctr" defTabSz="914400" rtl="0">
              <a:buClrTx/>
              <a:buSzTx/>
              <a:buFont typeface="Arial" panose="020B0604020202020204" pitchFamily="34" charset="0"/>
              <a:buNone/>
              <a:defRPr/>
            </a:pPr>
            <a:r>
              <a:rPr kumimoji="0" lang="zh-CN" altLang="en-US" sz="3200" b="1" kern="1200" cap="none" spc="0" normalizeH="0" baseline="0" noProof="0" dirty="0" smtClean="0">
                <a:solidFill>
                  <a:schemeClr val="tx1"/>
                </a:solidFill>
                <a:effectLst>
                  <a:outerShdw blurRad="38100" dist="25400" dir="5400000" algn="ctr" rotWithShape="0">
                    <a:srgbClr val="6E747A">
                      <a:alpha val="43000"/>
                    </a:srgbClr>
                  </a:outerShdw>
                </a:effectLst>
                <a:latin typeface="+mj-ea"/>
                <a:ea typeface="+mj-ea"/>
                <a:cs typeface="+mj-ea"/>
              </a:rPr>
              <a:t>   苏卫兵 </a:t>
            </a:r>
            <a:r>
              <a:rPr kumimoji="0" lang="en-US" altLang="zh-CN" sz="3200" b="1" kern="1200" cap="none" spc="0" normalizeH="0" baseline="0" noProof="0" dirty="0" smtClean="0">
                <a:solidFill>
                  <a:schemeClr val="tx1"/>
                </a:solidFill>
                <a:effectLst>
                  <a:outerShdw blurRad="38100" dist="25400" dir="5400000" algn="ctr" rotWithShape="0">
                    <a:srgbClr val="6E747A">
                      <a:alpha val="43000"/>
                    </a:srgbClr>
                  </a:outerShdw>
                </a:effectLst>
                <a:latin typeface="+mj-ea"/>
                <a:ea typeface="+mj-ea"/>
                <a:cs typeface="+mj-ea"/>
              </a:rPr>
              <a:t>     </a:t>
            </a:r>
            <a:r>
              <a:rPr kumimoji="0" lang="zh-CN" altLang="en-US" sz="3200" b="1" kern="1200" cap="none" spc="0" normalizeH="0" baseline="0" noProof="0" dirty="0" smtClean="0">
                <a:solidFill>
                  <a:schemeClr val="tx1"/>
                </a:solidFill>
                <a:effectLst>
                  <a:outerShdw blurRad="38100" dist="25400" dir="5400000" algn="ctr" rotWithShape="0">
                    <a:srgbClr val="6E747A">
                      <a:alpha val="43000"/>
                    </a:srgbClr>
                  </a:outerShdw>
                </a:effectLst>
                <a:latin typeface="+mj-ea"/>
                <a:ea typeface="+mj-ea"/>
                <a:cs typeface="+mj-ea"/>
              </a:rPr>
              <a:t> </a:t>
            </a:r>
            <a:r>
              <a:rPr kumimoji="0" lang="en-US" altLang="zh-CN" sz="3200" b="1" kern="1200" cap="none" spc="0" normalizeH="0" baseline="0" noProof="0" dirty="0" smtClean="0">
                <a:solidFill>
                  <a:schemeClr val="tx1"/>
                </a:solidFill>
                <a:effectLst>
                  <a:outerShdw blurRad="38100" dist="25400" dir="5400000" algn="ctr" rotWithShape="0">
                    <a:srgbClr val="6E747A">
                      <a:alpha val="43000"/>
                    </a:srgbClr>
                  </a:outerShdw>
                </a:effectLst>
                <a:latin typeface="+mj-ea"/>
                <a:ea typeface="+mj-ea"/>
                <a:cs typeface="+mj-ea"/>
              </a:rPr>
              <a:t>2024</a:t>
            </a:r>
            <a:r>
              <a:rPr kumimoji="0" lang="zh-CN" altLang="en-US" sz="3200" b="1" kern="1200" cap="none" spc="0" normalizeH="0" baseline="0" noProof="0" dirty="0" smtClean="0">
                <a:solidFill>
                  <a:schemeClr val="tx1"/>
                </a:solidFill>
                <a:effectLst>
                  <a:outerShdw blurRad="38100" dist="25400" dir="5400000" algn="ctr" rotWithShape="0">
                    <a:srgbClr val="6E747A">
                      <a:alpha val="43000"/>
                    </a:srgbClr>
                  </a:outerShdw>
                </a:effectLst>
                <a:latin typeface="+mj-ea"/>
                <a:ea typeface="+mj-ea"/>
                <a:cs typeface="+mj-ea"/>
              </a:rPr>
              <a:t>年</a:t>
            </a:r>
            <a:r>
              <a:rPr kumimoji="0" lang="en-US" altLang="zh-CN" sz="3200" b="1" kern="1200" cap="none" spc="0" normalizeH="0" baseline="0" noProof="0" dirty="0" smtClean="0">
                <a:solidFill>
                  <a:schemeClr val="tx1"/>
                </a:solidFill>
                <a:effectLst>
                  <a:outerShdw blurRad="38100" dist="25400" dir="5400000" algn="ctr" rotWithShape="0">
                    <a:srgbClr val="6E747A">
                      <a:alpha val="43000"/>
                    </a:srgbClr>
                  </a:outerShdw>
                </a:effectLst>
                <a:latin typeface="+mj-ea"/>
                <a:ea typeface="+mj-ea"/>
                <a:cs typeface="+mj-ea"/>
              </a:rPr>
              <a:t>5</a:t>
            </a:r>
            <a:r>
              <a:rPr kumimoji="0" lang="zh-CN" altLang="en-US" sz="3200" b="1" kern="1200" cap="none" spc="0" normalizeH="0" baseline="0" noProof="0" dirty="0" smtClean="0">
                <a:solidFill>
                  <a:schemeClr val="tx1"/>
                </a:solidFill>
                <a:effectLst>
                  <a:outerShdw blurRad="38100" dist="25400" dir="5400000" algn="ctr" rotWithShape="0">
                    <a:srgbClr val="6E747A">
                      <a:alpha val="43000"/>
                    </a:srgbClr>
                  </a:outerShdw>
                </a:effectLst>
                <a:latin typeface="+mj-ea"/>
                <a:ea typeface="+mj-ea"/>
                <a:cs typeface="+mj-ea"/>
              </a:rPr>
              <a:t>月</a:t>
            </a:r>
            <a:r>
              <a:rPr kumimoji="0" lang="en-US" altLang="zh-CN" sz="3200" b="1" kern="1200" cap="none" spc="0" normalizeH="0" baseline="0" noProof="0" dirty="0" smtClean="0">
                <a:solidFill>
                  <a:schemeClr val="tx1"/>
                </a:solidFill>
                <a:effectLst>
                  <a:outerShdw blurRad="38100" dist="25400" dir="5400000" algn="ctr" rotWithShape="0">
                    <a:srgbClr val="6E747A">
                      <a:alpha val="43000"/>
                    </a:srgbClr>
                  </a:outerShdw>
                </a:effectLst>
                <a:latin typeface="+mj-ea"/>
                <a:ea typeface="+mj-ea"/>
                <a:cs typeface="+mj-ea"/>
              </a:rPr>
              <a:t>8</a:t>
            </a:r>
            <a:r>
              <a:rPr kumimoji="0" lang="zh-CN" altLang="en-US" sz="3200" b="1" kern="1200" cap="none" spc="0" normalizeH="0" baseline="0" noProof="0" dirty="0" smtClean="0">
                <a:solidFill>
                  <a:schemeClr val="tx1"/>
                </a:solidFill>
                <a:effectLst>
                  <a:outerShdw blurRad="38100" dist="25400" dir="5400000" algn="ctr" rotWithShape="0">
                    <a:srgbClr val="6E747A">
                      <a:alpha val="43000"/>
                    </a:srgbClr>
                  </a:outerShdw>
                </a:effectLst>
                <a:latin typeface="+mj-ea"/>
                <a:ea typeface="+mj-ea"/>
                <a:cs typeface="+mj-ea"/>
              </a:rPr>
              <a:t>日 </a:t>
            </a:r>
            <a:endParaRPr kumimoji="0" lang="zh-CN" altLang="en-US" sz="3200" b="1" kern="1200" cap="none" spc="0" normalizeH="0" baseline="0" noProof="0" dirty="0">
              <a:solidFill>
                <a:schemeClr val="tx1"/>
              </a:solidFill>
              <a:effectLst>
                <a:outerShdw blurRad="38100" dist="25400" dir="5400000" algn="ctr" rotWithShape="0">
                  <a:srgbClr val="6E747A">
                    <a:alpha val="43000"/>
                  </a:srgbClr>
                </a:outerShdw>
              </a:effectLst>
              <a:latin typeface="+mj-ea"/>
              <a:ea typeface="+mj-ea"/>
              <a:cs typeface="+mj-ea"/>
            </a:endParaRPr>
          </a:p>
        </p:txBody>
      </p:sp>
      <p:pic>
        <p:nvPicPr>
          <p:cNvPr id="3" name="图片 2" descr="3ec90be4275ddeb511e1cb3a606dd0b"/>
          <p:cNvPicPr>
            <a:picLocks noChangeAspect="1"/>
          </p:cNvPicPr>
          <p:nvPr/>
        </p:nvPicPr>
        <p:blipFill>
          <a:blip r:embed="rId5"/>
          <a:stretch>
            <a:fillRect/>
          </a:stretch>
        </p:blipFill>
        <p:spPr>
          <a:xfrm>
            <a:off x="10643870" y="0"/>
            <a:ext cx="1490345" cy="1861820"/>
          </a:xfrm>
          <a:prstGeom prst="rect">
            <a:avLst/>
          </a:prstGeom>
        </p:spPr>
      </p:pic>
    </p:spTree>
    <p:custDataLst>
      <p:tags r:id="rId6"/>
    </p:custDataLst>
  </p:cSld>
  <p:clrMapOvr>
    <a:masterClrMapping/>
  </p:clrMapOvr>
  <mc:AlternateContent xmlns:mc="http://schemas.openxmlformats.org/markup-compatibility/2006">
    <mc:Choice xmlns:p14="http://schemas.microsoft.com/office/powerpoint/2010/main" Requires="p14">
      <p:transition spd="slow" p14:dur="2000" advTm="6711"/>
    </mc:Choice>
    <mc:Fallback>
      <p:transition spd="slow" advTm="6711"/>
    </mc:Fallback>
  </mc:AlternateContent>
  <p:timing>
    <p:tnLst>
      <p:par>
        <p:cTn id="1" dur="indefinite" restart="never" nodeType="tmRoot">
          <p:childTnLst>
            <p:audio>
              <p:cMediaNode vol="80000" numSld="999" showWhenStopped="0">
                <p:cTn id="2" repeatCount="indefinite"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34645" y="44450"/>
            <a:ext cx="11807825" cy="1495425"/>
          </a:xfrm>
        </p:spPr>
        <p:txBody>
          <a:bodyPr/>
          <a:lstStyle/>
          <a:p>
            <a:pPr marL="0" indent="0" algn="l" fontAlgn="auto">
              <a:lnSpc>
                <a:spcPct val="150000"/>
              </a:lnSpc>
            </a:pPr>
            <a:r>
              <a:rPr lang="en-US" altLang="zh-CN" sz="4000" b="1" dirty="0">
                <a:effectLst>
                  <a:outerShdw blurRad="38100" dist="25400" dir="5400000" algn="ctr" rotWithShape="0">
                    <a:srgbClr val="6E747A">
                      <a:alpha val="43000"/>
                    </a:srgbClr>
                  </a:outerShdw>
                </a:effectLst>
                <a:cs typeface="+mn-ea"/>
                <a:sym typeface="+mn-lt"/>
              </a:rPr>
              <a:t>  </a:t>
            </a:r>
            <a:br>
              <a:rPr lang="en-US" altLang="zh-CN" sz="4000" b="1" dirty="0">
                <a:effectLst>
                  <a:outerShdw blurRad="38100" dist="25400" dir="5400000" algn="ctr" rotWithShape="0">
                    <a:srgbClr val="6E747A">
                      <a:alpha val="43000"/>
                    </a:srgbClr>
                  </a:outerShdw>
                </a:effectLst>
                <a:cs typeface="+mn-ea"/>
                <a:sym typeface="+mn-lt"/>
              </a:rPr>
            </a:br>
            <a:r>
              <a:rPr lang="en-US" altLang="zh-CN" sz="4000" b="1" dirty="0">
                <a:effectLst>
                  <a:outerShdw blurRad="38100" dist="25400" dir="5400000" algn="ctr" rotWithShape="0">
                    <a:srgbClr val="6E747A">
                      <a:alpha val="43000"/>
                    </a:srgbClr>
                  </a:outerShdw>
                </a:effectLst>
                <a:cs typeface="+mn-ea"/>
                <a:sym typeface="+mn-lt"/>
              </a:rPr>
              <a:t>  </a:t>
            </a:r>
            <a:br>
              <a:rPr lang="en-US" altLang="zh-CN" sz="4000" b="1" dirty="0">
                <a:effectLst>
                  <a:outerShdw blurRad="38100" dist="25400" dir="5400000" algn="ctr" rotWithShape="0">
                    <a:srgbClr val="6E747A">
                      <a:alpha val="43000"/>
                    </a:srgbClr>
                  </a:outerShdw>
                </a:effectLst>
                <a:cs typeface="+mn-ea"/>
                <a:sym typeface="+mn-lt"/>
              </a:rPr>
            </a:br>
            <a:r>
              <a:rPr lang="en-US" altLang="zh-CN" sz="4000" b="1" dirty="0">
                <a:effectLst>
                  <a:outerShdw blurRad="38100" dist="25400" dir="5400000" algn="ctr" rotWithShape="0">
                    <a:srgbClr val="6E747A">
                      <a:alpha val="43000"/>
                    </a:srgbClr>
                  </a:outerShdw>
                </a:effectLst>
                <a:cs typeface="+mn-ea"/>
                <a:sym typeface="+mn-lt"/>
              </a:rPr>
              <a:t>                </a:t>
            </a:r>
            <a:r>
              <a:rPr lang="en-US" altLang="zh-CN" sz="4000" dirty="0">
                <a:effectLst>
                  <a:outerShdw blurRad="38100" dist="25400" dir="5400000" algn="ctr" rotWithShape="0">
                    <a:srgbClr val="6E747A">
                      <a:alpha val="43000"/>
                    </a:srgbClr>
                  </a:outerShdw>
                </a:effectLst>
                <a:cs typeface="+mn-ea"/>
                <a:sym typeface="+mn-lt"/>
              </a:rPr>
              <a:t> </a:t>
            </a:r>
            <a:br>
              <a:rPr lang="en-US" altLang="zh-CN" sz="4000" dirty="0">
                <a:effectLst>
                  <a:outerShdw blurRad="38100" dist="25400" dir="5400000" algn="ctr" rotWithShape="0">
                    <a:srgbClr val="6E747A">
                      <a:alpha val="43000"/>
                    </a:srgbClr>
                  </a:outerShdw>
                </a:effectLst>
                <a:cs typeface="+mn-ea"/>
                <a:sym typeface="+mn-lt"/>
              </a:rPr>
            </a:br>
            <a:r>
              <a:rPr lang="en-US" altLang="zh-CN" sz="4000" dirty="0">
                <a:effectLst>
                  <a:outerShdw blurRad="38100" dist="25400" dir="5400000" algn="ctr" rotWithShape="0">
                    <a:srgbClr val="6E747A">
                      <a:alpha val="43000"/>
                    </a:srgbClr>
                  </a:outerShdw>
                </a:effectLst>
                <a:cs typeface="+mn-ea"/>
                <a:sym typeface="+mn-lt"/>
              </a:rPr>
              <a:t>     </a:t>
            </a:r>
            <a:br>
              <a:rPr lang="en-US" altLang="zh-CN" sz="4000" dirty="0">
                <a:effectLst>
                  <a:outerShdw blurRad="38100" dist="25400" dir="5400000" algn="ctr" rotWithShape="0">
                    <a:srgbClr val="6E747A">
                      <a:alpha val="43000"/>
                    </a:srgbClr>
                  </a:outerShdw>
                </a:effectLst>
                <a:cs typeface="+mn-ea"/>
                <a:sym typeface="+mn-lt"/>
              </a:rPr>
            </a:br>
            <a:r>
              <a:rPr lang="en-US" altLang="zh-CN" sz="4000" dirty="0">
                <a:effectLst>
                  <a:outerShdw blurRad="38100" dist="25400" dir="5400000" algn="ctr" rotWithShape="0">
                    <a:srgbClr val="6E747A">
                      <a:alpha val="43000"/>
                    </a:srgbClr>
                  </a:outerShdw>
                </a:effectLst>
                <a:cs typeface="+mn-ea"/>
                <a:sym typeface="+mn-lt"/>
              </a:rPr>
              <a:t>      </a:t>
            </a:r>
            <a:r>
              <a:rPr lang="zh-CN" altLang="en-US" sz="3200" dirty="0">
                <a:solidFill>
                  <a:srgbClr val="FF0000"/>
                </a:solidFill>
                <a:effectLst>
                  <a:outerShdw blurRad="38100" dist="25400" dir="5400000" algn="ctr" rotWithShape="0">
                    <a:srgbClr val="6E747A">
                      <a:alpha val="43000"/>
                    </a:srgbClr>
                  </a:outerShdw>
                </a:effectLst>
                <a:cs typeface="+mn-ea"/>
                <a:sym typeface="+mn-lt"/>
              </a:rPr>
              <a:t>二</a:t>
            </a:r>
            <a:r>
              <a:rPr lang="zh-CN" altLang="en-US" sz="3200" b="1" dirty="0">
                <a:solidFill>
                  <a:srgbClr val="FF0000"/>
                </a:solidFill>
                <a:effectLst>
                  <a:outerShdw blurRad="38100" dist="25400" dir="5400000" algn="ctr" rotWithShape="0">
                    <a:srgbClr val="6E747A">
                      <a:alpha val="43000"/>
                    </a:srgbClr>
                  </a:outerShdw>
                </a:effectLst>
                <a:cs typeface="+mn-ea"/>
                <a:sym typeface="+mn-lt"/>
              </a:rPr>
              <a:t>、传达</a:t>
            </a:r>
            <a:r>
              <a:rPr sz="3200" b="1" dirty="0">
                <a:solidFill>
                  <a:srgbClr val="FF0000"/>
                </a:solidFill>
                <a:effectLst>
                  <a:outerShdw blurRad="38100" dist="25400" dir="5400000" algn="ctr" rotWithShape="0">
                    <a:srgbClr val="6E747A">
                      <a:alpha val="43000"/>
                    </a:srgbClr>
                  </a:outerShdw>
                </a:effectLst>
                <a:cs typeface="+mn-ea"/>
                <a:sym typeface="+mn-lt"/>
              </a:rPr>
              <a:t>中央办公厅关于在全党开展党纪学习教育的通知</a:t>
            </a:r>
            <a:r>
              <a:rPr lang="en-US" altLang="zh-CN" sz="3200" dirty="0">
                <a:effectLst>
                  <a:outerShdw blurRad="38100" dist="25400" dir="5400000" algn="ctr" rotWithShape="0">
                    <a:srgbClr val="6E747A">
                      <a:alpha val="43000"/>
                    </a:srgbClr>
                  </a:outerShdw>
                </a:effectLst>
                <a:cs typeface="+mn-ea"/>
                <a:sym typeface="+mn-lt"/>
              </a:rPr>
              <a:t> </a:t>
            </a:r>
            <a:r>
              <a:rPr lang="en-US" altLang="zh-CN" sz="4000" dirty="0">
                <a:effectLst>
                  <a:outerShdw blurRad="38100" dist="25400" dir="5400000" algn="ctr" rotWithShape="0">
                    <a:srgbClr val="6E747A">
                      <a:alpha val="43000"/>
                    </a:srgbClr>
                  </a:outerShdw>
                </a:effectLst>
                <a:cs typeface="+mn-ea"/>
                <a:sym typeface="+mn-lt"/>
              </a:rPr>
              <a:t> </a:t>
            </a:r>
            <a:r>
              <a:rPr lang="en-US" altLang="zh-CN" sz="4000" b="1" dirty="0">
                <a:effectLst>
                  <a:outerShdw blurRad="38100" dist="25400" dir="5400000" algn="ctr" rotWithShape="0">
                    <a:srgbClr val="6E747A">
                      <a:alpha val="43000"/>
                    </a:srgbClr>
                  </a:outerShdw>
                </a:effectLst>
                <a:cs typeface="+mn-ea"/>
                <a:sym typeface="+mn-lt"/>
              </a:rPr>
              <a:t> </a:t>
            </a:r>
            <a:br>
              <a:rPr lang="en-US" altLang="zh-CN" sz="4000" b="1" dirty="0">
                <a:effectLst>
                  <a:outerShdw blurRad="38100" dist="25400" dir="5400000" algn="ctr" rotWithShape="0">
                    <a:srgbClr val="6E747A">
                      <a:alpha val="43000"/>
                    </a:srgbClr>
                  </a:outerShdw>
                </a:effectLst>
                <a:cs typeface="+mn-ea"/>
                <a:sym typeface="+mn-lt"/>
              </a:rPr>
            </a:br>
            <a:r>
              <a:rPr lang="en-US" altLang="zh-CN" sz="4000" b="1" dirty="0">
                <a:effectLst>
                  <a:outerShdw blurRad="38100" dist="25400" dir="5400000" algn="ctr" rotWithShape="0">
                    <a:srgbClr val="6E747A">
                      <a:alpha val="43000"/>
                    </a:srgbClr>
                  </a:outerShdw>
                </a:effectLst>
                <a:cs typeface="+mn-ea"/>
                <a:sym typeface="+mn-lt"/>
              </a:rPr>
              <a:t>    </a:t>
            </a:r>
            <a:r>
              <a:rPr lang="zh-CN" altLang="en-US" sz="3200" b="1" dirty="0">
                <a:effectLst>
                  <a:outerShdw blurRad="38100" dist="25400" dir="5400000" algn="ctr" rotWithShape="0">
                    <a:srgbClr val="6E747A">
                      <a:alpha val="43000"/>
                    </a:srgbClr>
                  </a:outerShdw>
                </a:effectLst>
                <a:cs typeface="+mn-ea"/>
                <a:sym typeface="+mn-lt"/>
              </a:rPr>
              <a:t>（</a:t>
            </a:r>
            <a:r>
              <a:rPr lang="en-US" altLang="zh-CN" sz="3200" b="1" dirty="0">
                <a:effectLst>
                  <a:outerShdw blurRad="38100" dist="25400" dir="5400000" algn="ctr" rotWithShape="0">
                    <a:srgbClr val="6E747A">
                      <a:alpha val="43000"/>
                    </a:srgbClr>
                  </a:outerShdw>
                </a:effectLst>
                <a:cs typeface="+mn-ea"/>
                <a:sym typeface="+mn-lt"/>
              </a:rPr>
              <a:t>三</a:t>
            </a:r>
            <a:r>
              <a:rPr lang="zh-CN" altLang="en-US" sz="3200" b="1" dirty="0">
                <a:effectLst>
                  <a:outerShdw blurRad="38100" dist="25400" dir="5400000" algn="ctr" rotWithShape="0">
                    <a:srgbClr val="6E747A">
                      <a:alpha val="43000"/>
                    </a:srgbClr>
                  </a:outerShdw>
                </a:effectLst>
                <a:cs typeface="+mn-ea"/>
                <a:sym typeface="+mn-lt"/>
              </a:rPr>
              <a:t>）</a:t>
            </a:r>
            <a:r>
              <a:rPr lang="en-US" altLang="zh-CN" sz="3200" b="1" dirty="0">
                <a:effectLst>
                  <a:outerShdw blurRad="38100" dist="25400" dir="5400000" algn="ctr" rotWithShape="0">
                    <a:srgbClr val="6E747A">
                      <a:alpha val="43000"/>
                    </a:srgbClr>
                  </a:outerShdw>
                </a:effectLst>
                <a:cs typeface="+mn-ea"/>
                <a:sym typeface="+mn-lt"/>
              </a:rPr>
              <a:t>组织领导</a:t>
            </a:r>
            <a:br>
              <a:rPr lang="en-US" altLang="zh-CN" sz="3200" b="1" dirty="0">
                <a:effectLst>
                  <a:outerShdw blurRad="38100" dist="25400" dir="5400000" algn="ctr" rotWithShape="0">
                    <a:srgbClr val="6E747A">
                      <a:alpha val="43000"/>
                    </a:srgbClr>
                  </a:outerShdw>
                </a:effectLst>
                <a:cs typeface="+mn-ea"/>
                <a:sym typeface="+mn-lt"/>
              </a:rPr>
            </a:br>
            <a:r>
              <a:rPr lang="en-US" altLang="zh-CN" sz="3200" b="1" dirty="0">
                <a:effectLst>
                  <a:outerShdw blurRad="38100" dist="25400" dir="5400000" algn="ctr" rotWithShape="0">
                    <a:srgbClr val="6E747A">
                      <a:alpha val="43000"/>
                    </a:srgbClr>
                  </a:outerShdw>
                </a:effectLst>
                <a:cs typeface="+mn-ea"/>
                <a:sym typeface="+mn-lt"/>
              </a:rPr>
              <a:t>      党纪学习教育在党中央领导下进行，中央党的建设工作领导小组抓好统筹协调，中央组织部会同中央纪委机关成立工作专班承担具体工作。</a:t>
            </a:r>
            <a:r>
              <a:rPr lang="en-US" altLang="zh-CN" sz="3200" b="1" dirty="0">
                <a:solidFill>
                  <a:schemeClr val="accent1"/>
                </a:solidFill>
                <a:effectLst>
                  <a:outerShdw blurRad="38100" dist="25400" dir="5400000" algn="ctr" rotWithShape="0">
                    <a:srgbClr val="6E747A">
                      <a:alpha val="43000"/>
                    </a:srgbClr>
                  </a:outerShdw>
                </a:effectLst>
                <a:cs typeface="+mn-ea"/>
                <a:sym typeface="+mn-lt"/>
              </a:rPr>
              <a:t>各级党委（党组）</a:t>
            </a:r>
            <a:r>
              <a:rPr lang="en-US" altLang="zh-CN" sz="3200" b="1" dirty="0">
                <a:solidFill>
                  <a:schemeClr val="tx1"/>
                </a:solidFill>
                <a:effectLst>
                  <a:outerShdw blurRad="38100" dist="25400" dir="5400000" algn="ctr" rotWithShape="0">
                    <a:srgbClr val="6E747A">
                      <a:alpha val="43000"/>
                    </a:srgbClr>
                  </a:outerShdw>
                </a:effectLst>
                <a:cs typeface="+mn-ea"/>
                <a:sym typeface="+mn-lt"/>
              </a:rPr>
              <a:t>要把开展党纪学习教育作为</a:t>
            </a:r>
            <a:r>
              <a:rPr lang="en-US" altLang="zh-CN" sz="3200" b="1" dirty="0">
                <a:solidFill>
                  <a:schemeClr val="accent1"/>
                </a:solidFill>
                <a:effectLst>
                  <a:outerShdw blurRad="38100" dist="25400" dir="5400000" algn="ctr" rotWithShape="0">
                    <a:srgbClr val="6E747A">
                      <a:alpha val="43000"/>
                    </a:srgbClr>
                  </a:outerShdw>
                </a:effectLst>
                <a:cs typeface="+mn-ea"/>
                <a:sym typeface="+mn-lt"/>
              </a:rPr>
              <a:t>重要政治任务，精心组织实施，加强督促落实。</a:t>
            </a:r>
            <a:endParaRPr lang="en-US" altLang="zh-CN" sz="3200" b="1" dirty="0">
              <a:solidFill>
                <a:schemeClr val="accent1"/>
              </a:solidFill>
              <a:effectLst>
                <a:outerShdw blurRad="38100" dist="25400" dir="5400000" algn="ctr" rotWithShape="0">
                  <a:srgbClr val="6E747A">
                    <a:alpha val="43000"/>
                  </a:srgbClr>
                </a:outerShdw>
              </a:effectLst>
              <a:cs typeface="+mn-ea"/>
              <a:sym typeface="+mn-lt"/>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78155" y="188595"/>
            <a:ext cx="11807825" cy="1495425"/>
          </a:xfrm>
        </p:spPr>
        <p:txBody>
          <a:bodyPr/>
          <a:lstStyle/>
          <a:p>
            <a:pPr marL="0" indent="0" algn="l" fontAlgn="auto">
              <a:lnSpc>
                <a:spcPct val="150000"/>
              </a:lnSpc>
            </a:pPr>
            <a:r>
              <a:rPr lang="en-US" altLang="zh-CN" sz="4000" b="1" dirty="0">
                <a:effectLst>
                  <a:outerShdw blurRad="38100" dist="25400" dir="5400000" algn="ctr" rotWithShape="0">
                    <a:srgbClr val="6E747A">
                      <a:alpha val="43000"/>
                    </a:srgbClr>
                  </a:outerShdw>
                </a:effectLst>
                <a:cs typeface="+mn-ea"/>
                <a:sym typeface="+mn-lt"/>
              </a:rPr>
              <a:t>  </a:t>
            </a:r>
            <a:br>
              <a:rPr lang="en-US" altLang="zh-CN" sz="4000" b="1" dirty="0">
                <a:effectLst>
                  <a:outerShdw blurRad="38100" dist="25400" dir="5400000" algn="ctr" rotWithShape="0">
                    <a:srgbClr val="6E747A">
                      <a:alpha val="43000"/>
                    </a:srgbClr>
                  </a:outerShdw>
                </a:effectLst>
                <a:cs typeface="+mn-ea"/>
                <a:sym typeface="+mn-lt"/>
              </a:rPr>
            </a:br>
            <a:r>
              <a:rPr lang="en-US" altLang="zh-CN" sz="4000" b="1" dirty="0">
                <a:effectLst>
                  <a:outerShdw blurRad="38100" dist="25400" dir="5400000" algn="ctr" rotWithShape="0">
                    <a:srgbClr val="6E747A">
                      <a:alpha val="43000"/>
                    </a:srgbClr>
                  </a:outerShdw>
                </a:effectLst>
                <a:cs typeface="+mn-ea"/>
                <a:sym typeface="+mn-lt"/>
              </a:rPr>
              <a:t>  </a:t>
            </a:r>
            <a:br>
              <a:rPr lang="en-US" altLang="zh-CN" sz="4000" b="1" dirty="0">
                <a:effectLst>
                  <a:outerShdw blurRad="38100" dist="25400" dir="5400000" algn="ctr" rotWithShape="0">
                    <a:srgbClr val="6E747A">
                      <a:alpha val="43000"/>
                    </a:srgbClr>
                  </a:outerShdw>
                </a:effectLst>
                <a:cs typeface="+mn-ea"/>
                <a:sym typeface="+mn-lt"/>
              </a:rPr>
            </a:br>
            <a:r>
              <a:rPr lang="en-US" altLang="zh-CN" sz="4000" b="1" dirty="0">
                <a:effectLst>
                  <a:outerShdw blurRad="38100" dist="25400" dir="5400000" algn="ctr" rotWithShape="0">
                    <a:srgbClr val="6E747A">
                      <a:alpha val="43000"/>
                    </a:srgbClr>
                  </a:outerShdw>
                </a:effectLst>
                <a:cs typeface="+mn-ea"/>
                <a:sym typeface="+mn-lt"/>
              </a:rPr>
              <a:t>                </a:t>
            </a:r>
            <a:r>
              <a:rPr lang="en-US" altLang="zh-CN" sz="4000" dirty="0">
                <a:effectLst>
                  <a:outerShdw blurRad="38100" dist="25400" dir="5400000" algn="ctr" rotWithShape="0">
                    <a:srgbClr val="6E747A">
                      <a:alpha val="43000"/>
                    </a:srgbClr>
                  </a:outerShdw>
                </a:effectLst>
                <a:cs typeface="+mn-ea"/>
                <a:sym typeface="+mn-lt"/>
              </a:rPr>
              <a:t> </a:t>
            </a:r>
            <a:br>
              <a:rPr lang="en-US" altLang="zh-CN" sz="4000" dirty="0">
                <a:effectLst>
                  <a:outerShdw blurRad="38100" dist="25400" dir="5400000" algn="ctr" rotWithShape="0">
                    <a:srgbClr val="6E747A">
                      <a:alpha val="43000"/>
                    </a:srgbClr>
                  </a:outerShdw>
                </a:effectLst>
                <a:cs typeface="+mn-ea"/>
                <a:sym typeface="+mn-lt"/>
              </a:rPr>
            </a:br>
            <a:r>
              <a:rPr lang="en-US" altLang="zh-CN" sz="4000" dirty="0">
                <a:effectLst>
                  <a:outerShdw blurRad="38100" dist="25400" dir="5400000" algn="ctr" rotWithShape="0">
                    <a:srgbClr val="6E747A">
                      <a:alpha val="43000"/>
                    </a:srgbClr>
                  </a:outerShdw>
                </a:effectLst>
                <a:cs typeface="+mn-ea"/>
                <a:sym typeface="+mn-lt"/>
              </a:rPr>
              <a:t>       </a:t>
            </a:r>
            <a:br>
              <a:rPr lang="en-US" altLang="zh-CN" sz="4000" dirty="0">
                <a:effectLst>
                  <a:outerShdw blurRad="38100" dist="25400" dir="5400000" algn="ctr" rotWithShape="0">
                    <a:srgbClr val="6E747A">
                      <a:alpha val="43000"/>
                    </a:srgbClr>
                  </a:outerShdw>
                </a:effectLst>
                <a:cs typeface="+mn-ea"/>
                <a:sym typeface="+mn-lt"/>
              </a:rPr>
            </a:br>
            <a:br>
              <a:rPr lang="en-US" altLang="zh-CN" sz="4000" dirty="0">
                <a:effectLst>
                  <a:outerShdw blurRad="38100" dist="25400" dir="5400000" algn="ctr" rotWithShape="0">
                    <a:srgbClr val="6E747A">
                      <a:alpha val="43000"/>
                    </a:srgbClr>
                  </a:outerShdw>
                </a:effectLst>
                <a:cs typeface="+mn-ea"/>
                <a:sym typeface="+mn-lt"/>
              </a:rPr>
            </a:br>
            <a:r>
              <a:rPr lang="en-US" altLang="zh-CN" sz="4000" dirty="0">
                <a:effectLst>
                  <a:outerShdw blurRad="38100" dist="25400" dir="5400000" algn="ctr" rotWithShape="0">
                    <a:srgbClr val="6E747A">
                      <a:alpha val="43000"/>
                    </a:srgbClr>
                  </a:outerShdw>
                </a:effectLst>
                <a:cs typeface="+mn-ea"/>
                <a:sym typeface="+mn-lt"/>
              </a:rPr>
              <a:t>     </a:t>
            </a:r>
            <a:r>
              <a:rPr lang="zh-CN" altLang="en-US" sz="3200" dirty="0">
                <a:solidFill>
                  <a:srgbClr val="FF0000"/>
                </a:solidFill>
                <a:effectLst>
                  <a:outerShdw blurRad="38100" dist="25400" dir="5400000" algn="ctr" rotWithShape="0">
                    <a:srgbClr val="6E747A">
                      <a:alpha val="43000"/>
                    </a:srgbClr>
                  </a:outerShdw>
                </a:effectLst>
                <a:cs typeface="+mn-ea"/>
                <a:sym typeface="+mn-lt"/>
              </a:rPr>
              <a:t>二</a:t>
            </a:r>
            <a:r>
              <a:rPr lang="zh-CN" altLang="en-US" sz="3200" b="1" dirty="0">
                <a:solidFill>
                  <a:srgbClr val="FF0000"/>
                </a:solidFill>
                <a:effectLst>
                  <a:outerShdw blurRad="38100" dist="25400" dir="5400000" algn="ctr" rotWithShape="0">
                    <a:srgbClr val="6E747A">
                      <a:alpha val="43000"/>
                    </a:srgbClr>
                  </a:outerShdw>
                </a:effectLst>
                <a:cs typeface="+mn-ea"/>
                <a:sym typeface="+mn-lt"/>
              </a:rPr>
              <a:t>、传达</a:t>
            </a:r>
            <a:r>
              <a:rPr sz="3200" b="1" dirty="0">
                <a:solidFill>
                  <a:srgbClr val="FF0000"/>
                </a:solidFill>
                <a:effectLst>
                  <a:outerShdw blurRad="38100" dist="25400" dir="5400000" algn="ctr" rotWithShape="0">
                    <a:srgbClr val="6E747A">
                      <a:alpha val="43000"/>
                    </a:srgbClr>
                  </a:outerShdw>
                </a:effectLst>
                <a:cs typeface="+mn-ea"/>
                <a:sym typeface="+mn-lt"/>
              </a:rPr>
              <a:t>中央办公厅关于在全党开展党纪学习教育的通知</a:t>
            </a:r>
            <a:r>
              <a:rPr lang="en-US" altLang="zh-CN" sz="3200" dirty="0">
                <a:effectLst>
                  <a:outerShdw blurRad="38100" dist="25400" dir="5400000" algn="ctr" rotWithShape="0">
                    <a:srgbClr val="6E747A">
                      <a:alpha val="43000"/>
                    </a:srgbClr>
                  </a:outerShdw>
                </a:effectLst>
                <a:cs typeface="+mn-ea"/>
                <a:sym typeface="+mn-lt"/>
              </a:rPr>
              <a:t> </a:t>
            </a:r>
            <a:r>
              <a:rPr lang="en-US" altLang="zh-CN" sz="4000" dirty="0">
                <a:effectLst>
                  <a:outerShdw blurRad="38100" dist="25400" dir="5400000" algn="ctr" rotWithShape="0">
                    <a:srgbClr val="6E747A">
                      <a:alpha val="43000"/>
                    </a:srgbClr>
                  </a:outerShdw>
                </a:effectLst>
                <a:cs typeface="+mn-ea"/>
                <a:sym typeface="+mn-lt"/>
              </a:rPr>
              <a:t> </a:t>
            </a:r>
            <a:r>
              <a:rPr lang="en-US" altLang="zh-CN" sz="4000" b="1" dirty="0">
                <a:effectLst>
                  <a:outerShdw blurRad="38100" dist="25400" dir="5400000" algn="ctr" rotWithShape="0">
                    <a:srgbClr val="6E747A">
                      <a:alpha val="43000"/>
                    </a:srgbClr>
                  </a:outerShdw>
                </a:effectLst>
                <a:cs typeface="+mn-ea"/>
                <a:sym typeface="+mn-lt"/>
              </a:rPr>
              <a:t> </a:t>
            </a:r>
            <a:br>
              <a:rPr lang="en-US" altLang="zh-CN" sz="4000" b="1" dirty="0">
                <a:effectLst>
                  <a:outerShdw blurRad="38100" dist="25400" dir="5400000" algn="ctr" rotWithShape="0">
                    <a:srgbClr val="6E747A">
                      <a:alpha val="43000"/>
                    </a:srgbClr>
                  </a:outerShdw>
                </a:effectLst>
                <a:cs typeface="+mn-ea"/>
                <a:sym typeface="+mn-lt"/>
              </a:rPr>
            </a:br>
            <a:r>
              <a:rPr lang="en-US" altLang="zh-CN" sz="4000" b="1" dirty="0">
                <a:effectLst>
                  <a:outerShdw blurRad="38100" dist="25400" dir="5400000" algn="ctr" rotWithShape="0">
                    <a:srgbClr val="6E747A">
                      <a:alpha val="43000"/>
                    </a:srgbClr>
                  </a:outerShdw>
                </a:effectLst>
                <a:cs typeface="+mn-ea"/>
                <a:sym typeface="+mn-lt"/>
              </a:rPr>
              <a:t>   </a:t>
            </a:r>
            <a:r>
              <a:rPr lang="zh-CN" altLang="en-US" sz="3200" b="1" dirty="0">
                <a:effectLst>
                  <a:outerShdw blurRad="38100" dist="25400" dir="5400000" algn="ctr" rotWithShape="0">
                    <a:srgbClr val="6E747A">
                      <a:alpha val="43000"/>
                    </a:srgbClr>
                  </a:outerShdw>
                </a:effectLst>
                <a:cs typeface="+mn-ea"/>
                <a:sym typeface="+mn-lt"/>
              </a:rPr>
              <a:t>（</a:t>
            </a:r>
            <a:r>
              <a:rPr lang="en-US" altLang="zh-CN" sz="3200" b="1" dirty="0">
                <a:effectLst>
                  <a:outerShdw blurRad="38100" dist="25400" dir="5400000" algn="ctr" rotWithShape="0">
                    <a:srgbClr val="6E747A">
                      <a:alpha val="43000"/>
                    </a:srgbClr>
                  </a:outerShdw>
                </a:effectLst>
                <a:cs typeface="+mn-ea"/>
                <a:sym typeface="+mn-lt"/>
              </a:rPr>
              <a:t>三</a:t>
            </a:r>
            <a:r>
              <a:rPr lang="zh-CN" altLang="en-US" sz="3200" b="1" dirty="0">
                <a:effectLst>
                  <a:outerShdw blurRad="38100" dist="25400" dir="5400000" algn="ctr" rotWithShape="0">
                    <a:srgbClr val="6E747A">
                      <a:alpha val="43000"/>
                    </a:srgbClr>
                  </a:outerShdw>
                </a:effectLst>
                <a:cs typeface="+mn-ea"/>
                <a:sym typeface="+mn-lt"/>
              </a:rPr>
              <a:t>）</a:t>
            </a:r>
            <a:r>
              <a:rPr lang="en-US" altLang="zh-CN" sz="3200" b="1" dirty="0">
                <a:effectLst>
                  <a:outerShdw blurRad="38100" dist="25400" dir="5400000" algn="ctr" rotWithShape="0">
                    <a:srgbClr val="6E747A">
                      <a:alpha val="43000"/>
                    </a:srgbClr>
                  </a:outerShdw>
                </a:effectLst>
                <a:cs typeface="+mn-ea"/>
                <a:sym typeface="+mn-lt"/>
              </a:rPr>
              <a:t>组织领导</a:t>
            </a:r>
            <a:br>
              <a:rPr lang="en-US" altLang="zh-CN" sz="3200" b="1" dirty="0">
                <a:effectLst>
                  <a:outerShdw blurRad="38100" dist="25400" dir="5400000" algn="ctr" rotWithShape="0">
                    <a:srgbClr val="6E747A">
                      <a:alpha val="43000"/>
                    </a:srgbClr>
                  </a:outerShdw>
                </a:effectLst>
                <a:cs typeface="+mn-ea"/>
                <a:sym typeface="+mn-lt"/>
              </a:rPr>
            </a:br>
            <a:r>
              <a:rPr lang="en-US" altLang="zh-CN" sz="3200" b="1" dirty="0">
                <a:effectLst>
                  <a:outerShdw blurRad="38100" dist="25400" dir="5400000" algn="ctr" rotWithShape="0">
                    <a:srgbClr val="6E747A">
                      <a:alpha val="43000"/>
                    </a:srgbClr>
                  </a:outerShdw>
                </a:effectLst>
                <a:cs typeface="+mn-ea"/>
                <a:sym typeface="+mn-lt"/>
              </a:rPr>
              <a:t>      </a:t>
            </a:r>
            <a:r>
              <a:rPr lang="en-US" altLang="zh-CN" sz="3200" b="1" dirty="0">
                <a:solidFill>
                  <a:srgbClr val="FF0000"/>
                </a:solidFill>
                <a:effectLst>
                  <a:outerShdw blurRad="38100" dist="25400" dir="5400000" algn="ctr" rotWithShape="0">
                    <a:srgbClr val="6E747A">
                      <a:alpha val="43000"/>
                    </a:srgbClr>
                  </a:outerShdw>
                </a:effectLst>
                <a:cs typeface="+mn-ea"/>
                <a:sym typeface="+mn-lt"/>
              </a:rPr>
              <a:t>党委（党组）主要负责同志</a:t>
            </a:r>
            <a:r>
              <a:rPr lang="en-US" altLang="zh-CN" sz="3200" b="1" dirty="0">
                <a:effectLst>
                  <a:outerShdw blurRad="38100" dist="25400" dir="5400000" algn="ctr" rotWithShape="0">
                    <a:srgbClr val="6E747A">
                      <a:alpha val="43000"/>
                    </a:srgbClr>
                  </a:outerShdw>
                </a:effectLst>
                <a:cs typeface="+mn-ea"/>
                <a:sym typeface="+mn-lt"/>
              </a:rPr>
              <a:t>要</a:t>
            </a:r>
            <a:r>
              <a:rPr lang="en-US" altLang="zh-CN" sz="3200" b="1" dirty="0">
                <a:solidFill>
                  <a:srgbClr val="FF0000"/>
                </a:solidFill>
                <a:effectLst>
                  <a:outerShdw blurRad="38100" dist="25400" dir="5400000" algn="ctr" rotWithShape="0">
                    <a:srgbClr val="6E747A">
                      <a:alpha val="43000"/>
                    </a:srgbClr>
                  </a:outerShdw>
                </a:effectLst>
                <a:cs typeface="+mn-ea"/>
                <a:sym typeface="+mn-lt"/>
              </a:rPr>
              <a:t>切实担负起第一责任人责任</a:t>
            </a:r>
            <a:r>
              <a:rPr lang="en-US" altLang="zh-CN" sz="3200" b="1" dirty="0">
                <a:effectLst>
                  <a:outerShdw blurRad="38100" dist="25400" dir="5400000" algn="ctr" rotWithShape="0">
                    <a:srgbClr val="6E747A">
                      <a:alpha val="43000"/>
                    </a:srgbClr>
                  </a:outerShdw>
                </a:effectLst>
                <a:cs typeface="+mn-ea"/>
                <a:sym typeface="+mn-lt"/>
              </a:rPr>
              <a:t>。党的领导机关、党员领导干部要带头学习、作出表率。党组织书记和纪委书记（纪检委员）要先学一步、学深一层。</a:t>
            </a:r>
            <a:r>
              <a:rPr lang="en-US" altLang="zh-CN" sz="3200" b="1" dirty="0">
                <a:solidFill>
                  <a:srgbClr val="FF0000"/>
                </a:solidFill>
                <a:effectLst>
                  <a:outerShdw blurRad="38100" dist="25400" dir="5400000" algn="ctr" rotWithShape="0">
                    <a:srgbClr val="6E747A">
                      <a:alpha val="43000"/>
                    </a:srgbClr>
                  </a:outerShdw>
                </a:effectLst>
                <a:cs typeface="+mn-ea"/>
                <a:sym typeface="+mn-lt"/>
              </a:rPr>
              <a:t>基层党委要对所辖党支部进行全覆盖、全过程指导。做好宣传引导工作，坚决反对形式主义，</a:t>
            </a:r>
            <a:r>
              <a:rPr lang="en-US" altLang="zh-CN" sz="3200" b="1" dirty="0">
                <a:effectLst>
                  <a:outerShdw blurRad="38100" dist="25400" dir="5400000" algn="ctr" rotWithShape="0">
                    <a:srgbClr val="6E747A">
                      <a:alpha val="43000"/>
                    </a:srgbClr>
                  </a:outerShdw>
                </a:effectLst>
                <a:cs typeface="+mn-ea"/>
                <a:sym typeface="+mn-lt"/>
              </a:rPr>
              <a:t>防止“低级红”“高级黑”。</a:t>
            </a:r>
            <a:endParaRPr lang="en-US" altLang="zh-CN" sz="3200" b="1" dirty="0">
              <a:effectLst>
                <a:outerShdw blurRad="38100" dist="25400" dir="5400000" algn="ctr" rotWithShape="0">
                  <a:srgbClr val="6E747A">
                    <a:alpha val="43000"/>
                  </a:srgbClr>
                </a:outerShdw>
              </a:effectLst>
              <a:cs typeface="+mn-ea"/>
              <a:sym typeface="+mn-lt"/>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62890" y="1095375"/>
            <a:ext cx="11807825" cy="661035"/>
          </a:xfrm>
        </p:spPr>
        <p:txBody>
          <a:bodyPr/>
          <a:lstStyle/>
          <a:p>
            <a:pPr marL="0" indent="0" algn="l" fontAlgn="auto">
              <a:lnSpc>
                <a:spcPct val="150000"/>
              </a:lnSpc>
            </a:pPr>
            <a:r>
              <a:rPr lang="en-US" altLang="zh-CN" sz="4000" b="1" dirty="0">
                <a:effectLst>
                  <a:outerShdw blurRad="38100" dist="25400" dir="5400000" algn="ctr" rotWithShape="0">
                    <a:srgbClr val="6E747A">
                      <a:alpha val="43000"/>
                    </a:srgbClr>
                  </a:outerShdw>
                </a:effectLst>
                <a:cs typeface="+mn-ea"/>
                <a:sym typeface="+mn-lt"/>
              </a:rPr>
              <a:t>  </a:t>
            </a:r>
            <a:br>
              <a:rPr lang="en-US" altLang="zh-CN" sz="4000" b="1" dirty="0">
                <a:effectLst>
                  <a:outerShdw blurRad="38100" dist="25400" dir="5400000" algn="ctr" rotWithShape="0">
                    <a:srgbClr val="6E747A">
                      <a:alpha val="43000"/>
                    </a:srgbClr>
                  </a:outerShdw>
                </a:effectLst>
                <a:cs typeface="+mn-ea"/>
                <a:sym typeface="+mn-lt"/>
              </a:rPr>
            </a:br>
            <a:r>
              <a:rPr lang="en-US" altLang="zh-CN" sz="4000" b="1" dirty="0">
                <a:effectLst>
                  <a:outerShdw blurRad="38100" dist="25400" dir="5400000" algn="ctr" rotWithShape="0">
                    <a:srgbClr val="6E747A">
                      <a:alpha val="43000"/>
                    </a:srgbClr>
                  </a:outerShdw>
                </a:effectLst>
                <a:cs typeface="+mn-ea"/>
                <a:sym typeface="+mn-lt"/>
              </a:rPr>
              <a:t>  </a:t>
            </a:r>
            <a:br>
              <a:rPr lang="en-US" altLang="zh-CN" sz="4000" b="1" dirty="0">
                <a:effectLst>
                  <a:outerShdw blurRad="38100" dist="25400" dir="5400000" algn="ctr" rotWithShape="0">
                    <a:srgbClr val="6E747A">
                      <a:alpha val="43000"/>
                    </a:srgbClr>
                  </a:outerShdw>
                </a:effectLst>
                <a:cs typeface="+mn-ea"/>
                <a:sym typeface="+mn-lt"/>
              </a:rPr>
            </a:br>
            <a:r>
              <a:rPr lang="en-US" altLang="zh-CN" sz="4000" b="1" dirty="0">
                <a:effectLst>
                  <a:outerShdw blurRad="38100" dist="25400" dir="5400000" algn="ctr" rotWithShape="0">
                    <a:srgbClr val="6E747A">
                      <a:alpha val="43000"/>
                    </a:srgbClr>
                  </a:outerShdw>
                </a:effectLst>
                <a:cs typeface="+mn-ea"/>
                <a:sym typeface="+mn-lt"/>
              </a:rPr>
              <a:t>               </a:t>
            </a:r>
            <a:r>
              <a:rPr lang="en-US" altLang="zh-CN" sz="4000" dirty="0">
                <a:effectLst>
                  <a:outerShdw blurRad="38100" dist="25400" dir="5400000" algn="ctr" rotWithShape="0">
                    <a:srgbClr val="6E747A">
                      <a:alpha val="43000"/>
                    </a:srgbClr>
                  </a:outerShdw>
                </a:effectLst>
                <a:cs typeface="+mn-ea"/>
                <a:sym typeface="+mn-lt"/>
              </a:rPr>
              <a:t> </a:t>
            </a:r>
            <a:br>
              <a:rPr lang="en-US" altLang="zh-CN" sz="4000" dirty="0">
                <a:effectLst>
                  <a:outerShdw blurRad="38100" dist="25400" dir="5400000" algn="ctr" rotWithShape="0">
                    <a:srgbClr val="6E747A">
                      <a:alpha val="43000"/>
                    </a:srgbClr>
                  </a:outerShdw>
                </a:effectLst>
                <a:cs typeface="+mn-ea"/>
                <a:sym typeface="+mn-lt"/>
              </a:rPr>
            </a:br>
            <a:r>
              <a:rPr lang="en-US" altLang="zh-CN" sz="4000" dirty="0">
                <a:effectLst>
                  <a:outerShdw blurRad="38100" dist="25400" dir="5400000" algn="ctr" rotWithShape="0">
                    <a:srgbClr val="6E747A">
                      <a:alpha val="43000"/>
                    </a:srgbClr>
                  </a:outerShdw>
                </a:effectLst>
                <a:cs typeface="+mn-ea"/>
                <a:sym typeface="+mn-lt"/>
              </a:rPr>
              <a:t>       </a:t>
            </a:r>
            <a:br>
              <a:rPr lang="zh-CN" altLang="en-US" sz="3200" b="1" dirty="0">
                <a:solidFill>
                  <a:srgbClr val="FF0000"/>
                </a:solidFill>
                <a:effectLst>
                  <a:outerShdw blurRad="38100" dist="25400" dir="5400000" algn="ctr" rotWithShape="0">
                    <a:srgbClr val="6E747A">
                      <a:alpha val="43000"/>
                    </a:srgbClr>
                  </a:outerShdw>
                </a:effectLst>
                <a:cs typeface="+mn-ea"/>
                <a:sym typeface="+mn-lt"/>
              </a:rPr>
            </a:br>
            <a:r>
              <a:rPr lang="en-US" altLang="zh-CN" sz="4000" dirty="0">
                <a:effectLst>
                  <a:outerShdw blurRad="38100" dist="25400" dir="5400000" algn="ctr" rotWithShape="0">
                    <a:srgbClr val="6E747A">
                      <a:alpha val="43000"/>
                    </a:srgbClr>
                  </a:outerShdw>
                </a:effectLst>
                <a:cs typeface="+mn-ea"/>
                <a:sym typeface="+mn-lt"/>
              </a:rPr>
              <a:t>     </a:t>
            </a:r>
            <a:r>
              <a:rPr lang="en-US" altLang="zh-CN" sz="3200" b="1" dirty="0">
                <a:solidFill>
                  <a:srgbClr val="FF0000"/>
                </a:solidFill>
                <a:effectLst>
                  <a:outerShdw blurRad="38100" dist="25400" dir="5400000" algn="ctr" rotWithShape="0">
                    <a:srgbClr val="6E747A">
                      <a:alpha val="43000"/>
                    </a:srgbClr>
                  </a:outerShdw>
                </a:effectLst>
                <a:cs typeface="+mn-ea"/>
                <a:sym typeface="+mn-lt"/>
              </a:rPr>
              <a:t>  </a:t>
            </a:r>
            <a:r>
              <a:rPr lang="en-US" altLang="zh-CN" sz="4000" b="1" dirty="0">
                <a:effectLst>
                  <a:outerShdw blurRad="38100" dist="25400" dir="5400000" algn="ctr" rotWithShape="0">
                    <a:srgbClr val="6E747A">
                      <a:alpha val="43000"/>
                    </a:srgbClr>
                  </a:outerShdw>
                </a:effectLst>
                <a:cs typeface="+mn-ea"/>
                <a:sym typeface="+mn-lt"/>
              </a:rPr>
              <a:t> </a:t>
            </a:r>
            <a:endParaRPr lang="zh-CN" altLang="en-US" sz="2800" b="1" dirty="0">
              <a:effectLst>
                <a:outerShdw blurRad="38100" dist="25400" dir="5400000" algn="ctr" rotWithShape="0">
                  <a:srgbClr val="6E747A">
                    <a:alpha val="43000"/>
                  </a:srgbClr>
                </a:outerShdw>
              </a:effectLst>
              <a:cs typeface="+mn-ea"/>
              <a:sym typeface="+mn-lt"/>
            </a:endParaRPr>
          </a:p>
        </p:txBody>
      </p:sp>
      <p:sp>
        <p:nvSpPr>
          <p:cNvPr id="3" name="文本框 2"/>
          <p:cNvSpPr txBox="1"/>
          <p:nvPr/>
        </p:nvSpPr>
        <p:spPr>
          <a:xfrm>
            <a:off x="650875" y="836930"/>
            <a:ext cx="11087100" cy="645160"/>
          </a:xfrm>
          <a:prstGeom prst="rect">
            <a:avLst/>
          </a:prstGeom>
          <a:noFill/>
        </p:spPr>
        <p:txBody>
          <a:bodyPr wrap="square" rtlCol="0">
            <a:spAutoFit/>
          </a:bodyPr>
          <a:p>
            <a:r>
              <a:rPr lang="en-US" altLang="zh-CN" sz="3600" b="1" dirty="0">
                <a:solidFill>
                  <a:srgbClr val="FF0000"/>
                </a:solidFill>
                <a:effectLst>
                  <a:outerShdw blurRad="38100" dist="25400" dir="5400000" algn="ctr" rotWithShape="0">
                    <a:srgbClr val="6E747A">
                      <a:alpha val="43000"/>
                    </a:srgbClr>
                  </a:outerShdw>
                </a:effectLst>
                <a:latin typeface="方正小标宋_GBK" panose="03000509000000000000" charset="-122"/>
                <a:ea typeface="方正小标宋_GBK" panose="03000509000000000000" charset="-122"/>
                <a:cs typeface="+mn-ea"/>
                <a:sym typeface="+mn-lt"/>
              </a:rPr>
              <a:t>  </a:t>
            </a:r>
            <a:r>
              <a:rPr lang="zh-CN" altLang="en-US" sz="3600" b="1" dirty="0">
                <a:solidFill>
                  <a:srgbClr val="FF0000"/>
                </a:solidFill>
                <a:effectLst>
                  <a:outerShdw blurRad="38100" dist="25400" dir="5400000" algn="ctr" rotWithShape="0">
                    <a:srgbClr val="6E747A">
                      <a:alpha val="43000"/>
                    </a:srgbClr>
                  </a:outerShdw>
                </a:effectLst>
                <a:latin typeface="方正小标宋_GBK" panose="03000509000000000000" charset="-122"/>
                <a:ea typeface="方正小标宋_GBK" panose="03000509000000000000" charset="-122"/>
                <a:cs typeface="+mn-ea"/>
                <a:sym typeface="+mn-lt"/>
              </a:rPr>
              <a:t>三、</a:t>
            </a:r>
            <a:r>
              <a:rPr sz="3600" b="1" dirty="0">
                <a:solidFill>
                  <a:srgbClr val="FF0000"/>
                </a:solidFill>
                <a:effectLst>
                  <a:outerShdw blurRad="38100" dist="25400" dir="5400000" algn="ctr" rotWithShape="0">
                    <a:srgbClr val="6E747A">
                      <a:alpha val="43000"/>
                    </a:srgbClr>
                  </a:outerShdw>
                </a:effectLst>
                <a:latin typeface="方正小标宋_GBK" panose="03000509000000000000" charset="-122"/>
                <a:ea typeface="方正小标宋_GBK" panose="03000509000000000000" charset="-122"/>
                <a:cs typeface="+mn-ea"/>
                <a:sym typeface="+mn-lt"/>
              </a:rPr>
              <a:t>合肥二中党委</a:t>
            </a:r>
            <a:r>
              <a:rPr lang="zh-CN" sz="3600" b="1" dirty="0">
                <a:solidFill>
                  <a:srgbClr val="FF0000"/>
                </a:solidFill>
                <a:effectLst>
                  <a:outerShdw blurRad="38100" dist="25400" dir="5400000" algn="ctr" rotWithShape="0">
                    <a:srgbClr val="6E747A">
                      <a:alpha val="43000"/>
                    </a:srgbClr>
                  </a:outerShdw>
                </a:effectLst>
                <a:latin typeface="方正小标宋_GBK" panose="03000509000000000000" charset="-122"/>
                <a:ea typeface="方正小标宋_GBK" panose="03000509000000000000" charset="-122"/>
                <a:cs typeface="+mn-ea"/>
                <a:sym typeface="+mn-lt"/>
              </a:rPr>
              <a:t>规范组织推进</a:t>
            </a:r>
            <a:r>
              <a:rPr sz="3600" b="1" dirty="0">
                <a:solidFill>
                  <a:srgbClr val="FF0000"/>
                </a:solidFill>
                <a:effectLst>
                  <a:outerShdw blurRad="38100" dist="25400" dir="5400000" algn="ctr" rotWithShape="0">
                    <a:srgbClr val="6E747A">
                      <a:alpha val="43000"/>
                    </a:srgbClr>
                  </a:outerShdw>
                </a:effectLst>
                <a:latin typeface="方正小标宋_GBK" panose="03000509000000000000" charset="-122"/>
                <a:ea typeface="方正小标宋_GBK" panose="03000509000000000000" charset="-122"/>
                <a:cs typeface="+mn-ea"/>
                <a:sym typeface="+mn-lt"/>
              </a:rPr>
              <a:t>党纪学习教育</a:t>
            </a:r>
            <a:endParaRPr lang="zh-CN" sz="3600" b="1" dirty="0">
              <a:solidFill>
                <a:srgbClr val="FF0000"/>
              </a:solidFill>
              <a:effectLst>
                <a:outerShdw blurRad="38100" dist="25400" dir="5400000" algn="ctr" rotWithShape="0">
                  <a:srgbClr val="6E747A">
                    <a:alpha val="43000"/>
                  </a:srgbClr>
                </a:outerShdw>
              </a:effectLst>
              <a:latin typeface="方正小标宋_GBK" panose="03000509000000000000" charset="-122"/>
              <a:ea typeface="方正小标宋_GBK" panose="03000509000000000000" charset="-122"/>
              <a:cs typeface="+mn-ea"/>
              <a:sym typeface="+mn-lt"/>
            </a:endParaRPr>
          </a:p>
        </p:txBody>
      </p:sp>
      <p:sp>
        <p:nvSpPr>
          <p:cNvPr id="5" name="文本框 4"/>
          <p:cNvSpPr txBox="1"/>
          <p:nvPr/>
        </p:nvSpPr>
        <p:spPr>
          <a:xfrm>
            <a:off x="267335" y="1482090"/>
            <a:ext cx="11804015" cy="4827270"/>
          </a:xfrm>
          <a:prstGeom prst="rect">
            <a:avLst/>
          </a:prstGeom>
          <a:noFill/>
        </p:spPr>
        <p:txBody>
          <a:bodyPr wrap="square" rtlCol="0">
            <a:noAutofit/>
          </a:bodyPr>
          <a:p>
            <a:r>
              <a:rPr lang="en-US" altLang="zh-CN" sz="3200" b="1">
                <a:solidFill>
                  <a:srgbClr val="FF0000"/>
                </a:solidFill>
                <a:latin typeface="+mj-ea"/>
                <a:ea typeface="+mj-ea"/>
                <a:cs typeface="+mj-ea"/>
              </a:rPr>
              <a:t>    </a:t>
            </a:r>
            <a:r>
              <a:rPr lang="zh-CN" altLang="en-US" sz="3200" b="1">
                <a:solidFill>
                  <a:srgbClr val="FF0000"/>
                </a:solidFill>
                <a:latin typeface="+mj-ea"/>
                <a:ea typeface="+mj-ea"/>
                <a:cs typeface="+mj-ea"/>
              </a:rPr>
              <a:t>（一）总体要求</a:t>
            </a:r>
            <a:endParaRPr lang="zh-CN" altLang="en-US" sz="3200" b="1">
              <a:solidFill>
                <a:srgbClr val="FF0000"/>
              </a:solidFill>
              <a:latin typeface="+mj-ea"/>
              <a:ea typeface="+mj-ea"/>
              <a:cs typeface="+mj-ea"/>
            </a:endParaRPr>
          </a:p>
          <a:p>
            <a:pPr>
              <a:lnSpc>
                <a:spcPts val="4440"/>
              </a:lnSpc>
            </a:pPr>
            <a:r>
              <a:rPr lang="en-US" altLang="zh-CN" sz="3200" b="1">
                <a:latin typeface="+mj-ea"/>
                <a:ea typeface="+mj-ea"/>
                <a:cs typeface="+mj-ea"/>
              </a:rPr>
              <a:t>      </a:t>
            </a:r>
            <a:r>
              <a:rPr lang="zh-CN" altLang="en-US" sz="3200" b="1">
                <a:latin typeface="+mj-ea"/>
                <a:ea typeface="+mj-ea"/>
                <a:cs typeface="+mj-ea"/>
              </a:rPr>
              <a:t>以习近平新时代中国特色社会主义思想为指导，深刻领悟</a:t>
            </a:r>
            <a:r>
              <a:rPr lang="zh-CN" altLang="en-US" sz="3200" b="1">
                <a:solidFill>
                  <a:srgbClr val="FF0000"/>
                </a:solidFill>
                <a:latin typeface="+mj-ea"/>
                <a:ea typeface="+mj-ea"/>
                <a:cs typeface="+mj-ea"/>
              </a:rPr>
              <a:t>“两个确立”</a:t>
            </a:r>
            <a:r>
              <a:rPr lang="zh-CN" altLang="en-US" sz="3200" b="1">
                <a:latin typeface="+mj-ea"/>
                <a:ea typeface="+mj-ea"/>
                <a:cs typeface="+mj-ea"/>
              </a:rPr>
              <a:t>的决定性意义，坚决做到“</a:t>
            </a:r>
            <a:r>
              <a:rPr lang="zh-CN" altLang="en-US" sz="3200" b="1">
                <a:solidFill>
                  <a:srgbClr val="FF0000"/>
                </a:solidFill>
                <a:latin typeface="+mj-ea"/>
                <a:ea typeface="+mj-ea"/>
                <a:cs typeface="+mj-ea"/>
              </a:rPr>
              <a:t>两个维护</a:t>
            </a:r>
            <a:r>
              <a:rPr lang="zh-CN" altLang="en-US" sz="3200" b="1">
                <a:latin typeface="+mj-ea"/>
                <a:ea typeface="+mj-ea"/>
                <a:cs typeface="+mj-ea"/>
              </a:rPr>
              <a:t>”，牢牢把握目标要求，以更高标准、更实举措抓好党纪学习教育，确保学有质量、学出实效。坚持个人自学与集中学习相结合，原原本本、逐章逐条学习《中国共产党纪律处分条例》（以下简称《条例》），准确掌握“</a:t>
            </a:r>
            <a:r>
              <a:rPr lang="zh-CN" altLang="en-US" sz="3200" b="1">
                <a:solidFill>
                  <a:srgbClr val="FF0000"/>
                </a:solidFill>
                <a:latin typeface="+mj-ea"/>
                <a:ea typeface="+mj-ea"/>
                <a:cs typeface="+mj-ea"/>
              </a:rPr>
              <a:t>六项纪律</a:t>
            </a:r>
            <a:r>
              <a:rPr lang="zh-CN" altLang="en-US" sz="3200" b="1">
                <a:latin typeface="+mj-ea"/>
                <a:ea typeface="+mj-ea"/>
                <a:cs typeface="+mj-ea"/>
              </a:rPr>
              <a:t>”</a:t>
            </a:r>
            <a:r>
              <a:rPr lang="zh-CN" altLang="en-US" sz="3200" b="1">
                <a:solidFill>
                  <a:srgbClr val="FF0000"/>
                </a:solidFill>
                <a:latin typeface="+mj-ea"/>
                <a:ea typeface="+mj-ea"/>
                <a:cs typeface="+mj-ea"/>
              </a:rPr>
              <a:t>？</a:t>
            </a:r>
            <a:r>
              <a:rPr lang="zh-CN" altLang="en-US" sz="3200" b="1">
                <a:latin typeface="+mj-ea"/>
                <a:ea typeface="+mj-ea"/>
                <a:cs typeface="+mj-ea"/>
              </a:rPr>
              <a:t>的</a:t>
            </a:r>
            <a:r>
              <a:rPr lang="zh-CN" altLang="en-US" sz="3200" b="1">
                <a:solidFill>
                  <a:srgbClr val="FF0000"/>
                </a:solidFill>
                <a:latin typeface="+mj-ea"/>
                <a:ea typeface="+mj-ea"/>
                <a:cs typeface="+mj-ea"/>
              </a:rPr>
              <a:t>主旨要义和规定要求</a:t>
            </a:r>
            <a:r>
              <a:rPr lang="zh-CN" altLang="en-US" sz="3200" b="1">
                <a:latin typeface="+mj-ea"/>
                <a:ea typeface="+mj-ea"/>
                <a:cs typeface="+mj-ea"/>
              </a:rPr>
              <a:t>。强化警示教育，扎实开展</a:t>
            </a:r>
            <a:r>
              <a:rPr lang="zh-CN" altLang="en-US" sz="3200" b="1">
                <a:solidFill>
                  <a:schemeClr val="tx1"/>
                </a:solidFill>
                <a:latin typeface="+mj-ea"/>
                <a:ea typeface="+mj-ea"/>
                <a:cs typeface="+mj-ea"/>
              </a:rPr>
              <a:t>以案说德、以案说纪、以案说法、以案说责，做到受警醒、明底线、知敬畏</a:t>
            </a:r>
            <a:r>
              <a:rPr lang="zh-CN" altLang="en-US" sz="3200" b="1">
                <a:solidFill>
                  <a:schemeClr val="tx1"/>
                </a:solidFill>
              </a:rPr>
              <a:t>。</a:t>
            </a:r>
            <a:endParaRPr lang="zh-CN" altLang="en-US" sz="3200" b="1">
              <a:solidFill>
                <a:schemeClr val="tx1"/>
              </a:solidFill>
            </a:endParaRPr>
          </a:p>
        </p:txBody>
      </p:sp>
      <p:pic>
        <p:nvPicPr>
          <p:cNvPr id="4" name="图片 3" descr="3ec90be4275ddeb511e1cb3a606dd0b"/>
          <p:cNvPicPr>
            <a:picLocks noChangeAspect="1"/>
          </p:cNvPicPr>
          <p:nvPr/>
        </p:nvPicPr>
        <p:blipFill>
          <a:blip r:embed="rId1"/>
          <a:stretch>
            <a:fillRect/>
          </a:stretch>
        </p:blipFill>
        <p:spPr>
          <a:xfrm>
            <a:off x="10415270" y="0"/>
            <a:ext cx="1588770" cy="1987550"/>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62890" y="260985"/>
            <a:ext cx="11807825" cy="1495425"/>
          </a:xfrm>
        </p:spPr>
        <p:txBody>
          <a:bodyPr/>
          <a:lstStyle/>
          <a:p>
            <a:pPr marL="0" indent="0" algn="l" fontAlgn="auto">
              <a:lnSpc>
                <a:spcPct val="150000"/>
              </a:lnSpc>
            </a:pPr>
            <a:r>
              <a:rPr lang="en-US" altLang="zh-CN" sz="4000" b="1" dirty="0">
                <a:effectLst>
                  <a:outerShdw blurRad="38100" dist="25400" dir="5400000" algn="ctr" rotWithShape="0">
                    <a:srgbClr val="6E747A">
                      <a:alpha val="43000"/>
                    </a:srgbClr>
                  </a:outerShdw>
                </a:effectLst>
                <a:cs typeface="+mn-ea"/>
                <a:sym typeface="+mn-lt"/>
              </a:rPr>
              <a:t>  </a:t>
            </a:r>
            <a:br>
              <a:rPr lang="en-US" altLang="zh-CN" sz="4000" b="1" dirty="0">
                <a:effectLst>
                  <a:outerShdw blurRad="38100" dist="25400" dir="5400000" algn="ctr" rotWithShape="0">
                    <a:srgbClr val="6E747A">
                      <a:alpha val="43000"/>
                    </a:srgbClr>
                  </a:outerShdw>
                </a:effectLst>
                <a:cs typeface="+mn-ea"/>
                <a:sym typeface="+mn-lt"/>
              </a:rPr>
            </a:br>
            <a:r>
              <a:rPr lang="en-US" altLang="zh-CN" sz="4000" b="1" dirty="0">
                <a:effectLst>
                  <a:outerShdw blurRad="38100" dist="25400" dir="5400000" algn="ctr" rotWithShape="0">
                    <a:srgbClr val="6E747A">
                      <a:alpha val="43000"/>
                    </a:srgbClr>
                  </a:outerShdw>
                </a:effectLst>
                <a:cs typeface="+mn-ea"/>
                <a:sym typeface="+mn-lt"/>
              </a:rPr>
              <a:t>  </a:t>
            </a:r>
            <a:br>
              <a:rPr lang="en-US" altLang="zh-CN" sz="4000" b="1" dirty="0">
                <a:effectLst>
                  <a:outerShdw blurRad="38100" dist="25400" dir="5400000" algn="ctr" rotWithShape="0">
                    <a:srgbClr val="6E747A">
                      <a:alpha val="43000"/>
                    </a:srgbClr>
                  </a:outerShdw>
                </a:effectLst>
                <a:cs typeface="+mn-ea"/>
                <a:sym typeface="+mn-lt"/>
              </a:rPr>
            </a:br>
            <a:r>
              <a:rPr lang="en-US" altLang="zh-CN" sz="4000" b="1" dirty="0">
                <a:effectLst>
                  <a:outerShdw blurRad="38100" dist="25400" dir="5400000" algn="ctr" rotWithShape="0">
                    <a:srgbClr val="6E747A">
                      <a:alpha val="43000"/>
                    </a:srgbClr>
                  </a:outerShdw>
                </a:effectLst>
                <a:cs typeface="+mn-ea"/>
                <a:sym typeface="+mn-lt"/>
              </a:rPr>
              <a:t>                </a:t>
            </a:r>
            <a:r>
              <a:rPr lang="en-US" altLang="zh-CN" sz="4000" dirty="0">
                <a:effectLst>
                  <a:outerShdw blurRad="38100" dist="25400" dir="5400000" algn="ctr" rotWithShape="0">
                    <a:srgbClr val="6E747A">
                      <a:alpha val="43000"/>
                    </a:srgbClr>
                  </a:outerShdw>
                </a:effectLst>
                <a:cs typeface="+mn-ea"/>
                <a:sym typeface="+mn-lt"/>
              </a:rPr>
              <a:t> </a:t>
            </a:r>
            <a:br>
              <a:rPr lang="en-US" altLang="zh-CN" sz="4000" dirty="0">
                <a:effectLst>
                  <a:outerShdw blurRad="38100" dist="25400" dir="5400000" algn="ctr" rotWithShape="0">
                    <a:srgbClr val="6E747A">
                      <a:alpha val="43000"/>
                    </a:srgbClr>
                  </a:outerShdw>
                </a:effectLst>
                <a:cs typeface="+mn-ea"/>
                <a:sym typeface="+mn-lt"/>
              </a:rPr>
            </a:br>
            <a:r>
              <a:rPr lang="en-US" altLang="zh-CN" sz="4000" dirty="0">
                <a:effectLst>
                  <a:outerShdw blurRad="38100" dist="25400" dir="5400000" algn="ctr" rotWithShape="0">
                    <a:srgbClr val="6E747A">
                      <a:alpha val="43000"/>
                    </a:srgbClr>
                  </a:outerShdw>
                </a:effectLst>
                <a:cs typeface="+mn-ea"/>
                <a:sym typeface="+mn-lt"/>
              </a:rPr>
              <a:t>    </a:t>
            </a:r>
            <a:r>
              <a:rPr lang="zh-CN" altLang="en-US" sz="3200" b="1" dirty="0">
                <a:solidFill>
                  <a:srgbClr val="FF0000"/>
                </a:solidFill>
                <a:effectLst>
                  <a:outerShdw blurRad="38100" dist="25400" dir="5400000" algn="ctr" rotWithShape="0">
                    <a:srgbClr val="6E747A">
                      <a:alpha val="43000"/>
                    </a:srgbClr>
                  </a:outerShdw>
                </a:effectLst>
                <a:latin typeface="方正小标宋_GBK" panose="03000509000000000000" charset="-122"/>
                <a:ea typeface="方正小标宋_GBK" panose="03000509000000000000" charset="-122"/>
                <a:cs typeface="+mn-ea"/>
                <a:sym typeface="+mn-lt"/>
              </a:rPr>
              <a:t>三、</a:t>
            </a:r>
            <a:r>
              <a:rPr sz="3200" b="1" dirty="0">
                <a:solidFill>
                  <a:srgbClr val="FF0000"/>
                </a:solidFill>
                <a:effectLst>
                  <a:outerShdw blurRad="38100" dist="25400" dir="5400000" algn="ctr" rotWithShape="0">
                    <a:srgbClr val="6E747A">
                      <a:alpha val="43000"/>
                    </a:srgbClr>
                  </a:outerShdw>
                </a:effectLst>
                <a:latin typeface="方正小标宋_GBK" panose="03000509000000000000" charset="-122"/>
                <a:ea typeface="方正小标宋_GBK" panose="03000509000000000000" charset="-122"/>
                <a:cs typeface="+mn-ea"/>
                <a:sym typeface="+mn-lt"/>
              </a:rPr>
              <a:t>合肥二中党委</a:t>
            </a:r>
            <a:r>
              <a:rPr lang="zh-CN" sz="3200" b="1" dirty="0">
                <a:solidFill>
                  <a:srgbClr val="FF0000"/>
                </a:solidFill>
                <a:effectLst>
                  <a:outerShdw blurRad="38100" dist="25400" dir="5400000" algn="ctr" rotWithShape="0">
                    <a:srgbClr val="6E747A">
                      <a:alpha val="43000"/>
                    </a:srgbClr>
                  </a:outerShdw>
                </a:effectLst>
                <a:latin typeface="方正小标宋_GBK" panose="03000509000000000000" charset="-122"/>
                <a:ea typeface="方正小标宋_GBK" panose="03000509000000000000" charset="-122"/>
                <a:cs typeface="+mn-ea"/>
                <a:sym typeface="+mn-lt"/>
              </a:rPr>
              <a:t>规范组织推进</a:t>
            </a:r>
            <a:r>
              <a:rPr sz="3200" b="1" dirty="0">
                <a:solidFill>
                  <a:srgbClr val="FF0000"/>
                </a:solidFill>
                <a:effectLst>
                  <a:outerShdw blurRad="38100" dist="25400" dir="5400000" algn="ctr" rotWithShape="0">
                    <a:srgbClr val="6E747A">
                      <a:alpha val="43000"/>
                    </a:srgbClr>
                  </a:outerShdw>
                </a:effectLst>
                <a:latin typeface="方正小标宋_GBK" panose="03000509000000000000" charset="-122"/>
                <a:ea typeface="方正小标宋_GBK" panose="03000509000000000000" charset="-122"/>
                <a:cs typeface="+mn-ea"/>
                <a:sym typeface="+mn-lt"/>
              </a:rPr>
              <a:t>党纪学习教育</a:t>
            </a:r>
            <a:r>
              <a:rPr lang="en-US" altLang="zh-CN" sz="3200" dirty="0">
                <a:solidFill>
                  <a:srgbClr val="FF0000"/>
                </a:solidFill>
                <a:effectLst>
                  <a:outerShdw blurRad="38100" dist="25400" dir="5400000" algn="ctr" rotWithShape="0">
                    <a:srgbClr val="6E747A">
                      <a:alpha val="43000"/>
                    </a:srgbClr>
                  </a:outerShdw>
                </a:effectLst>
                <a:cs typeface="+mn-ea"/>
                <a:sym typeface="+mn-lt"/>
              </a:rPr>
              <a:t> </a:t>
            </a:r>
            <a:br>
              <a:rPr lang="en-US" altLang="zh-CN" sz="3200" dirty="0">
                <a:effectLst>
                  <a:outerShdw blurRad="38100" dist="25400" dir="5400000" algn="ctr" rotWithShape="0">
                    <a:srgbClr val="6E747A">
                      <a:alpha val="43000"/>
                    </a:srgbClr>
                  </a:outerShdw>
                </a:effectLst>
                <a:cs typeface="+mn-ea"/>
                <a:sym typeface="+mn-lt"/>
              </a:rPr>
            </a:br>
            <a:br>
              <a:rPr lang="en-US" altLang="zh-CN" sz="4000" dirty="0">
                <a:effectLst>
                  <a:outerShdw blurRad="38100" dist="25400" dir="5400000" algn="ctr" rotWithShape="0">
                    <a:srgbClr val="6E747A">
                      <a:alpha val="43000"/>
                    </a:srgbClr>
                  </a:outerShdw>
                </a:effectLst>
                <a:cs typeface="+mn-ea"/>
                <a:sym typeface="+mn-lt"/>
              </a:rPr>
            </a:br>
            <a:r>
              <a:rPr lang="en-US" altLang="zh-CN" sz="4000" dirty="0">
                <a:effectLst>
                  <a:outerShdw blurRad="38100" dist="25400" dir="5400000" algn="ctr" rotWithShape="0">
                    <a:srgbClr val="6E747A">
                      <a:alpha val="43000"/>
                    </a:srgbClr>
                  </a:outerShdw>
                </a:effectLst>
                <a:cs typeface="+mn-ea"/>
                <a:sym typeface="+mn-lt"/>
              </a:rPr>
              <a:t>       </a:t>
            </a:r>
            <a:br>
              <a:rPr lang="zh-CN" altLang="en-US" sz="4000" b="1" dirty="0">
                <a:solidFill>
                  <a:srgbClr val="FF0000"/>
                </a:solidFill>
                <a:effectLst>
                  <a:outerShdw blurRad="38100" dist="25400" dir="5400000" algn="ctr" rotWithShape="0">
                    <a:srgbClr val="6E747A">
                      <a:alpha val="43000"/>
                    </a:srgbClr>
                  </a:outerShdw>
                </a:effectLst>
                <a:cs typeface="+mn-ea"/>
                <a:sym typeface="+mn-lt"/>
              </a:rPr>
            </a:br>
            <a:r>
              <a:rPr lang="en-US" altLang="zh-CN" sz="4000" b="1" dirty="0">
                <a:effectLst>
                  <a:outerShdw blurRad="38100" dist="25400" dir="5400000" algn="ctr" rotWithShape="0">
                    <a:srgbClr val="6E747A">
                      <a:alpha val="43000"/>
                    </a:srgbClr>
                  </a:outerShdw>
                </a:effectLst>
                <a:cs typeface="+mn-ea"/>
                <a:sym typeface="+mn-lt"/>
              </a:rPr>
              <a:t>   </a:t>
            </a:r>
            <a:endParaRPr lang="en-US" altLang="zh-CN" sz="2800" b="1" dirty="0">
              <a:solidFill>
                <a:srgbClr val="FF0000"/>
              </a:solidFill>
              <a:effectLst>
                <a:outerShdw blurRad="38100" dist="25400" dir="5400000" algn="ctr" rotWithShape="0">
                  <a:srgbClr val="6E747A">
                    <a:alpha val="43000"/>
                  </a:srgbClr>
                </a:outerShdw>
              </a:effectLst>
              <a:cs typeface="+mn-ea"/>
              <a:sym typeface="+mn-lt"/>
            </a:endParaRPr>
          </a:p>
        </p:txBody>
      </p:sp>
      <p:sp>
        <p:nvSpPr>
          <p:cNvPr id="4" name="文本框 3"/>
          <p:cNvSpPr txBox="1"/>
          <p:nvPr/>
        </p:nvSpPr>
        <p:spPr>
          <a:xfrm>
            <a:off x="406400" y="1700530"/>
            <a:ext cx="12005310" cy="583565"/>
          </a:xfrm>
          <a:prstGeom prst="rect">
            <a:avLst/>
          </a:prstGeom>
          <a:noFill/>
        </p:spPr>
        <p:txBody>
          <a:bodyPr wrap="square" rtlCol="0">
            <a:spAutoFit/>
          </a:bodyPr>
          <a:p>
            <a:r>
              <a:rPr lang="en-US" altLang="zh-CN" sz="3200" b="1">
                <a:solidFill>
                  <a:srgbClr val="FF0000"/>
                </a:solidFill>
                <a:latin typeface="+mj-ea"/>
                <a:ea typeface="+mj-ea"/>
              </a:rPr>
              <a:t>    </a:t>
            </a:r>
            <a:r>
              <a:rPr lang="zh-CN" altLang="en-US" sz="3200" b="1">
                <a:solidFill>
                  <a:srgbClr val="FF0000"/>
                </a:solidFill>
                <a:latin typeface="+mj-ea"/>
                <a:ea typeface="+mj-ea"/>
              </a:rPr>
              <a:t>（二）</a:t>
            </a:r>
            <a:r>
              <a:rPr lang="en-US" altLang="zh-CN" sz="3200" b="1">
                <a:solidFill>
                  <a:srgbClr val="FF0000"/>
                </a:solidFill>
                <a:latin typeface="+mj-ea"/>
                <a:ea typeface="+mj-ea"/>
              </a:rPr>
              <a:t>“</a:t>
            </a:r>
            <a:r>
              <a:rPr lang="zh-CN" altLang="en-US" sz="3200" b="1">
                <a:solidFill>
                  <a:srgbClr val="FF0000"/>
                </a:solidFill>
                <a:latin typeface="+mj-ea"/>
                <a:ea typeface="+mj-ea"/>
              </a:rPr>
              <a:t>五项</a:t>
            </a:r>
            <a:r>
              <a:rPr lang="en-US" altLang="zh-CN" sz="3200" b="1">
                <a:solidFill>
                  <a:srgbClr val="FF0000"/>
                </a:solidFill>
                <a:latin typeface="+mj-ea"/>
                <a:ea typeface="+mj-ea"/>
              </a:rPr>
              <a:t>”</a:t>
            </a:r>
            <a:r>
              <a:rPr lang="zh-CN" altLang="en-US" sz="3200" b="1">
                <a:solidFill>
                  <a:srgbClr val="FF0000"/>
                </a:solidFill>
                <a:latin typeface="+mj-ea"/>
                <a:ea typeface="+mj-ea"/>
              </a:rPr>
              <a:t>主要工作布置</a:t>
            </a:r>
            <a:endParaRPr lang="zh-CN" altLang="en-US" sz="3200" b="1">
              <a:solidFill>
                <a:srgbClr val="FF0000"/>
              </a:solidFill>
              <a:latin typeface="+mj-ea"/>
              <a:ea typeface="+mj-ea"/>
            </a:endParaRPr>
          </a:p>
        </p:txBody>
      </p:sp>
      <p:sp>
        <p:nvSpPr>
          <p:cNvPr id="5" name="文本框 4"/>
          <p:cNvSpPr txBox="1"/>
          <p:nvPr/>
        </p:nvSpPr>
        <p:spPr>
          <a:xfrm>
            <a:off x="67945" y="2349500"/>
            <a:ext cx="11643360" cy="4229735"/>
          </a:xfrm>
          <a:prstGeom prst="rect">
            <a:avLst/>
          </a:prstGeom>
          <a:noFill/>
        </p:spPr>
        <p:txBody>
          <a:bodyPr wrap="square" rtlCol="0">
            <a:noAutofit/>
          </a:bodyPr>
          <a:p>
            <a:pPr>
              <a:lnSpc>
                <a:spcPts val="4840"/>
              </a:lnSpc>
            </a:pPr>
            <a:r>
              <a:rPr lang="en-US" altLang="zh-CN" sz="3200" b="1">
                <a:latin typeface="+mj-ea"/>
                <a:ea typeface="+mj-ea"/>
                <a:cs typeface="+mj-ea"/>
              </a:rPr>
              <a:t>      1.各党支部依托</a:t>
            </a:r>
            <a:r>
              <a:rPr lang="en-US" altLang="zh-CN" sz="3200" b="1">
                <a:solidFill>
                  <a:srgbClr val="FF0000"/>
                </a:solidFill>
                <a:latin typeface="+mj-ea"/>
                <a:ea typeface="+mj-ea"/>
                <a:cs typeface="+mj-ea"/>
              </a:rPr>
              <a:t>“三会一课”</a:t>
            </a:r>
            <a:r>
              <a:rPr lang="en-US" altLang="zh-CN" sz="3200" b="1">
                <a:latin typeface="+mj-ea"/>
                <a:ea typeface="+mj-ea"/>
                <a:cs typeface="+mj-ea"/>
              </a:rPr>
              <a:t>、主题党日，以学习《条例》为主题，结合实际制定支部学习计划，通过交流讨论、宣讲阐释、案例教学、线上培训等方式，</a:t>
            </a:r>
            <a:r>
              <a:rPr lang="en-US" altLang="zh-CN" sz="3200" b="1">
                <a:solidFill>
                  <a:srgbClr val="FF0000"/>
                </a:solidFill>
                <a:latin typeface="+mj-ea"/>
                <a:ea typeface="+mj-ea"/>
                <a:cs typeface="+mj-ea"/>
              </a:rPr>
              <a:t>组织全体党员认真学习</a:t>
            </a:r>
            <a:r>
              <a:rPr lang="zh-CN" altLang="en-US" sz="3200" b="1">
                <a:latin typeface="+mj-ea"/>
                <a:ea typeface="+mj-ea"/>
                <a:cs typeface="+mj-ea"/>
              </a:rPr>
              <a:t>；</a:t>
            </a:r>
            <a:endParaRPr lang="zh-CN" altLang="en-US" sz="3200" b="1">
              <a:latin typeface="+mj-ea"/>
              <a:ea typeface="+mj-ea"/>
              <a:cs typeface="+mj-ea"/>
            </a:endParaRPr>
          </a:p>
          <a:p>
            <a:pPr>
              <a:lnSpc>
                <a:spcPts val="4840"/>
              </a:lnSpc>
            </a:pPr>
            <a:r>
              <a:rPr lang="en-US" altLang="zh-CN" sz="3200" b="1">
                <a:latin typeface="+mj-ea"/>
                <a:ea typeface="+mj-ea"/>
                <a:cs typeface="+mj-ea"/>
              </a:rPr>
              <a:t>      2.</a:t>
            </a:r>
            <a:r>
              <a:rPr lang="zh-CN" altLang="en-US" sz="3200" b="1">
                <a:solidFill>
                  <a:srgbClr val="FF0000"/>
                </a:solidFill>
                <a:latin typeface="+mj-ea"/>
                <a:ea typeface="+mj-ea"/>
                <a:cs typeface="+mj-ea"/>
              </a:rPr>
              <a:t>集中观看警示教育片，</a:t>
            </a:r>
            <a:r>
              <a:rPr lang="zh-CN" altLang="en-US" sz="3200" b="1">
                <a:latin typeface="+mj-ea"/>
                <a:ea typeface="+mj-ea"/>
                <a:cs typeface="+mj-ea"/>
              </a:rPr>
              <a:t>运用违纪违法干部忏悔录警示录作为反面教材开展学习。</a:t>
            </a:r>
            <a:endParaRPr lang="zh-CN" altLang="en-US" sz="3200" b="1">
              <a:latin typeface="+mj-ea"/>
              <a:ea typeface="+mj-ea"/>
              <a:cs typeface="+mj-ea"/>
            </a:endParaRPr>
          </a:p>
          <a:p>
            <a:pPr>
              <a:lnSpc>
                <a:spcPts val="4840"/>
              </a:lnSpc>
            </a:pPr>
            <a:r>
              <a:rPr lang="en-US" altLang="zh-CN" sz="3200" b="1">
                <a:latin typeface="+mj-ea"/>
                <a:ea typeface="+mj-ea"/>
                <a:cs typeface="+mj-ea"/>
              </a:rPr>
              <a:t>      3.</a:t>
            </a:r>
            <a:r>
              <a:rPr lang="en-US" altLang="zh-CN" sz="3200" b="1">
                <a:solidFill>
                  <a:srgbClr val="FF0000"/>
                </a:solidFill>
                <a:latin typeface="+mj-ea"/>
                <a:ea typeface="+mj-ea"/>
                <a:cs typeface="+mj-ea"/>
              </a:rPr>
              <a:t>召开</a:t>
            </a:r>
            <a:r>
              <a:rPr lang="en-US" altLang="zh-CN" sz="3200" b="1">
                <a:latin typeface="+mj-ea"/>
                <a:ea typeface="+mj-ea"/>
                <a:cs typeface="+mj-ea"/>
              </a:rPr>
              <a:t>全校教育系统领导干部</a:t>
            </a:r>
            <a:r>
              <a:rPr lang="en-US" altLang="zh-CN" sz="3200" b="1">
                <a:solidFill>
                  <a:srgbClr val="FF0000"/>
                </a:solidFill>
                <a:latin typeface="+mj-ea"/>
                <a:ea typeface="+mj-ea"/>
                <a:cs typeface="+mj-ea"/>
              </a:rPr>
              <a:t>警示教育大会</a:t>
            </a:r>
            <a:r>
              <a:rPr lang="en-US" altLang="zh-CN" sz="3200" b="1">
                <a:latin typeface="+mj-ea"/>
                <a:ea typeface="+mj-ea"/>
                <a:cs typeface="+mj-ea"/>
              </a:rPr>
              <a:t>，集中开展警示教育，以案说德、以案说纪、以案说法、以案说责。</a:t>
            </a:r>
            <a:endParaRPr lang="en-US" altLang="zh-CN" sz="3200" b="1">
              <a:latin typeface="+mj-ea"/>
              <a:ea typeface="+mj-ea"/>
              <a:cs typeface="+mj-ea"/>
            </a:endParaRPr>
          </a:p>
          <a:p>
            <a:pPr>
              <a:lnSpc>
                <a:spcPts val="4840"/>
              </a:lnSpc>
            </a:pPr>
            <a:endParaRPr lang="en-US" altLang="zh-CN" sz="3200" b="1">
              <a:latin typeface="+mj-ea"/>
              <a:ea typeface="+mj-ea"/>
              <a:cs typeface="+mj-ea"/>
            </a:endParaRPr>
          </a:p>
        </p:txBody>
      </p:sp>
      <p:pic>
        <p:nvPicPr>
          <p:cNvPr id="3" name="图片 2" descr="3ec90be4275ddeb511e1cb3a606dd0b"/>
          <p:cNvPicPr>
            <a:picLocks noChangeAspect="1"/>
          </p:cNvPicPr>
          <p:nvPr/>
        </p:nvPicPr>
        <p:blipFill>
          <a:blip r:embed="rId1"/>
          <a:stretch>
            <a:fillRect/>
          </a:stretch>
        </p:blipFill>
        <p:spPr>
          <a:xfrm>
            <a:off x="10178415" y="0"/>
            <a:ext cx="1827530" cy="2284730"/>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62890" y="260985"/>
            <a:ext cx="11807825" cy="1495425"/>
          </a:xfrm>
        </p:spPr>
        <p:txBody>
          <a:bodyPr/>
          <a:lstStyle/>
          <a:p>
            <a:pPr marL="0" indent="0" algn="l" fontAlgn="auto">
              <a:lnSpc>
                <a:spcPct val="150000"/>
              </a:lnSpc>
            </a:pPr>
            <a:r>
              <a:rPr lang="en-US" altLang="zh-CN" sz="4000" b="1" dirty="0">
                <a:effectLst>
                  <a:outerShdw blurRad="38100" dist="25400" dir="5400000" algn="ctr" rotWithShape="0">
                    <a:srgbClr val="6E747A">
                      <a:alpha val="43000"/>
                    </a:srgbClr>
                  </a:outerShdw>
                </a:effectLst>
                <a:cs typeface="+mn-ea"/>
                <a:sym typeface="+mn-lt"/>
              </a:rPr>
              <a:t>  </a:t>
            </a:r>
            <a:br>
              <a:rPr lang="en-US" altLang="zh-CN" sz="4000" b="1" dirty="0">
                <a:effectLst>
                  <a:outerShdw blurRad="38100" dist="25400" dir="5400000" algn="ctr" rotWithShape="0">
                    <a:srgbClr val="6E747A">
                      <a:alpha val="43000"/>
                    </a:srgbClr>
                  </a:outerShdw>
                </a:effectLst>
                <a:cs typeface="+mn-ea"/>
                <a:sym typeface="+mn-lt"/>
              </a:rPr>
            </a:br>
            <a:r>
              <a:rPr lang="en-US" altLang="zh-CN" sz="4000" b="1" dirty="0">
                <a:effectLst>
                  <a:outerShdw blurRad="38100" dist="25400" dir="5400000" algn="ctr" rotWithShape="0">
                    <a:srgbClr val="6E747A">
                      <a:alpha val="43000"/>
                    </a:srgbClr>
                  </a:outerShdw>
                </a:effectLst>
                <a:cs typeface="+mn-ea"/>
                <a:sym typeface="+mn-lt"/>
              </a:rPr>
              <a:t>  </a:t>
            </a:r>
            <a:br>
              <a:rPr lang="en-US" altLang="zh-CN" sz="4000" b="1" dirty="0">
                <a:effectLst>
                  <a:outerShdw blurRad="38100" dist="25400" dir="5400000" algn="ctr" rotWithShape="0">
                    <a:srgbClr val="6E747A">
                      <a:alpha val="43000"/>
                    </a:srgbClr>
                  </a:outerShdw>
                </a:effectLst>
                <a:cs typeface="+mn-ea"/>
                <a:sym typeface="+mn-lt"/>
              </a:rPr>
            </a:br>
            <a:r>
              <a:rPr lang="en-US" altLang="zh-CN" sz="4000" b="1" dirty="0">
                <a:effectLst>
                  <a:outerShdw blurRad="38100" dist="25400" dir="5400000" algn="ctr" rotWithShape="0">
                    <a:srgbClr val="6E747A">
                      <a:alpha val="43000"/>
                    </a:srgbClr>
                  </a:outerShdw>
                </a:effectLst>
                <a:cs typeface="+mn-ea"/>
                <a:sym typeface="+mn-lt"/>
              </a:rPr>
              <a:t>                </a:t>
            </a:r>
            <a:r>
              <a:rPr lang="en-US" altLang="zh-CN" sz="4000" dirty="0">
                <a:effectLst>
                  <a:outerShdw blurRad="38100" dist="25400" dir="5400000" algn="ctr" rotWithShape="0">
                    <a:srgbClr val="6E747A">
                      <a:alpha val="43000"/>
                    </a:srgbClr>
                  </a:outerShdw>
                </a:effectLst>
                <a:cs typeface="+mn-ea"/>
                <a:sym typeface="+mn-lt"/>
              </a:rPr>
              <a:t> </a:t>
            </a:r>
            <a:br>
              <a:rPr lang="en-US" altLang="zh-CN" sz="4000" dirty="0">
                <a:effectLst>
                  <a:outerShdw blurRad="38100" dist="25400" dir="5400000" algn="ctr" rotWithShape="0">
                    <a:srgbClr val="6E747A">
                      <a:alpha val="43000"/>
                    </a:srgbClr>
                  </a:outerShdw>
                </a:effectLst>
                <a:cs typeface="+mn-ea"/>
                <a:sym typeface="+mn-lt"/>
              </a:rPr>
            </a:br>
            <a:r>
              <a:rPr lang="en-US" altLang="zh-CN" sz="4000" dirty="0">
                <a:effectLst>
                  <a:outerShdw blurRad="38100" dist="25400" dir="5400000" algn="ctr" rotWithShape="0">
                    <a:srgbClr val="6E747A">
                      <a:alpha val="43000"/>
                    </a:srgbClr>
                  </a:outerShdw>
                </a:effectLst>
                <a:cs typeface="+mn-ea"/>
                <a:sym typeface="+mn-lt"/>
              </a:rPr>
              <a:t>       </a:t>
            </a:r>
            <a:br>
              <a:rPr lang="en-US" altLang="zh-CN" sz="4000" dirty="0">
                <a:effectLst>
                  <a:outerShdw blurRad="38100" dist="25400" dir="5400000" algn="ctr" rotWithShape="0">
                    <a:srgbClr val="6E747A">
                      <a:alpha val="43000"/>
                    </a:srgbClr>
                  </a:outerShdw>
                </a:effectLst>
                <a:cs typeface="+mn-ea"/>
                <a:sym typeface="+mn-lt"/>
              </a:rPr>
            </a:br>
            <a:br>
              <a:rPr lang="en-US" altLang="zh-CN" sz="4000" dirty="0">
                <a:effectLst>
                  <a:outerShdw blurRad="38100" dist="25400" dir="5400000" algn="ctr" rotWithShape="0">
                    <a:srgbClr val="6E747A">
                      <a:alpha val="43000"/>
                    </a:srgbClr>
                  </a:outerShdw>
                </a:effectLst>
                <a:cs typeface="+mn-ea"/>
                <a:sym typeface="+mn-lt"/>
              </a:rPr>
            </a:br>
            <a:r>
              <a:rPr lang="en-US" altLang="zh-CN" sz="4000" dirty="0">
                <a:effectLst>
                  <a:outerShdw blurRad="38100" dist="25400" dir="5400000" algn="ctr" rotWithShape="0">
                    <a:srgbClr val="6E747A">
                      <a:alpha val="43000"/>
                    </a:srgbClr>
                  </a:outerShdw>
                </a:effectLst>
                <a:cs typeface="+mn-ea"/>
                <a:sym typeface="+mn-lt"/>
              </a:rPr>
              <a:t>       </a:t>
            </a:r>
            <a:r>
              <a:rPr lang="en-US" altLang="zh-CN" sz="4000" b="1" dirty="0">
                <a:effectLst>
                  <a:outerShdw blurRad="38100" dist="25400" dir="5400000" algn="ctr" rotWithShape="0">
                    <a:srgbClr val="6E747A">
                      <a:alpha val="43000"/>
                    </a:srgbClr>
                  </a:outerShdw>
                </a:effectLst>
                <a:cs typeface="+mn-ea"/>
                <a:sym typeface="+mn-lt"/>
              </a:rPr>
              <a:t>  </a:t>
            </a:r>
            <a:endParaRPr lang="en-US" altLang="zh-CN" sz="3200" b="1" dirty="0">
              <a:solidFill>
                <a:schemeClr val="tx1"/>
              </a:solidFill>
              <a:effectLst>
                <a:outerShdw blurRad="38100" dist="25400" dir="5400000" algn="ctr" rotWithShape="0">
                  <a:srgbClr val="6E747A">
                    <a:alpha val="43000"/>
                  </a:srgbClr>
                </a:outerShdw>
              </a:effectLst>
              <a:cs typeface="+mn-ea"/>
              <a:sym typeface="+mn-lt"/>
            </a:endParaRPr>
          </a:p>
        </p:txBody>
      </p:sp>
      <p:sp>
        <p:nvSpPr>
          <p:cNvPr id="4" name="文本框 3"/>
          <p:cNvSpPr txBox="1"/>
          <p:nvPr/>
        </p:nvSpPr>
        <p:spPr>
          <a:xfrm>
            <a:off x="1054735" y="548640"/>
            <a:ext cx="9530080" cy="645160"/>
          </a:xfrm>
          <a:prstGeom prst="rect">
            <a:avLst/>
          </a:prstGeom>
          <a:noFill/>
        </p:spPr>
        <p:txBody>
          <a:bodyPr wrap="square" rtlCol="0">
            <a:spAutoFit/>
          </a:bodyPr>
          <a:p>
            <a:r>
              <a:rPr lang="zh-CN" altLang="en-US" sz="3600" b="1" dirty="0">
                <a:solidFill>
                  <a:srgbClr val="FF0000"/>
                </a:solidFill>
                <a:effectLst>
                  <a:outerShdw blurRad="38100" dist="25400" dir="5400000" algn="ctr" rotWithShape="0">
                    <a:srgbClr val="6E747A">
                      <a:alpha val="43000"/>
                    </a:srgbClr>
                  </a:outerShdw>
                </a:effectLst>
                <a:latin typeface="方正小标宋_GBK" panose="03000509000000000000" charset="-122"/>
                <a:ea typeface="方正小标宋_GBK" panose="03000509000000000000" charset="-122"/>
                <a:cs typeface="+mn-ea"/>
                <a:sym typeface="+mn-lt"/>
              </a:rPr>
              <a:t>三、</a:t>
            </a:r>
            <a:r>
              <a:rPr sz="3600" b="1" dirty="0">
                <a:solidFill>
                  <a:srgbClr val="FF0000"/>
                </a:solidFill>
                <a:effectLst>
                  <a:outerShdw blurRad="38100" dist="25400" dir="5400000" algn="ctr" rotWithShape="0">
                    <a:srgbClr val="6E747A">
                      <a:alpha val="43000"/>
                    </a:srgbClr>
                  </a:outerShdw>
                </a:effectLst>
                <a:latin typeface="方正小标宋_GBK" panose="03000509000000000000" charset="-122"/>
                <a:ea typeface="方正小标宋_GBK" panose="03000509000000000000" charset="-122"/>
                <a:cs typeface="+mn-ea"/>
                <a:sym typeface="+mn-lt"/>
              </a:rPr>
              <a:t>合肥二中党委</a:t>
            </a:r>
            <a:r>
              <a:rPr lang="zh-CN" sz="3600" b="1" dirty="0">
                <a:solidFill>
                  <a:srgbClr val="FF0000"/>
                </a:solidFill>
                <a:effectLst>
                  <a:outerShdw blurRad="38100" dist="25400" dir="5400000" algn="ctr" rotWithShape="0">
                    <a:srgbClr val="6E747A">
                      <a:alpha val="43000"/>
                    </a:srgbClr>
                  </a:outerShdw>
                </a:effectLst>
                <a:latin typeface="方正小标宋_GBK" panose="03000509000000000000" charset="-122"/>
                <a:ea typeface="方正小标宋_GBK" panose="03000509000000000000" charset="-122"/>
                <a:cs typeface="+mn-ea"/>
                <a:sym typeface="+mn-lt"/>
              </a:rPr>
              <a:t>规范组织推进</a:t>
            </a:r>
            <a:r>
              <a:rPr sz="3600" b="1" dirty="0">
                <a:solidFill>
                  <a:srgbClr val="FF0000"/>
                </a:solidFill>
                <a:effectLst>
                  <a:outerShdw blurRad="38100" dist="25400" dir="5400000" algn="ctr" rotWithShape="0">
                    <a:srgbClr val="6E747A">
                      <a:alpha val="43000"/>
                    </a:srgbClr>
                  </a:outerShdw>
                </a:effectLst>
                <a:latin typeface="方正小标宋_GBK" panose="03000509000000000000" charset="-122"/>
                <a:ea typeface="方正小标宋_GBK" panose="03000509000000000000" charset="-122"/>
                <a:cs typeface="+mn-ea"/>
                <a:sym typeface="+mn-lt"/>
              </a:rPr>
              <a:t>党纪学习教育</a:t>
            </a:r>
            <a:endParaRPr lang="zh-CN" sz="3600" b="1" dirty="0">
              <a:solidFill>
                <a:srgbClr val="FF0000"/>
              </a:solidFill>
              <a:effectLst>
                <a:outerShdw blurRad="38100" dist="25400" dir="5400000" algn="ctr" rotWithShape="0">
                  <a:srgbClr val="6E747A">
                    <a:alpha val="43000"/>
                  </a:srgbClr>
                </a:outerShdw>
              </a:effectLst>
              <a:latin typeface="方正小标宋_GBK" panose="03000509000000000000" charset="-122"/>
              <a:ea typeface="方正小标宋_GBK" panose="03000509000000000000" charset="-122"/>
              <a:cs typeface="+mn-ea"/>
              <a:sym typeface="+mn-lt"/>
            </a:endParaRPr>
          </a:p>
        </p:txBody>
      </p:sp>
      <p:sp>
        <p:nvSpPr>
          <p:cNvPr id="5" name="文本框 4"/>
          <p:cNvSpPr txBox="1"/>
          <p:nvPr/>
        </p:nvSpPr>
        <p:spPr>
          <a:xfrm>
            <a:off x="88900" y="1636395"/>
            <a:ext cx="11694795" cy="4290060"/>
          </a:xfrm>
          <a:prstGeom prst="rect">
            <a:avLst/>
          </a:prstGeom>
          <a:noFill/>
        </p:spPr>
        <p:txBody>
          <a:bodyPr wrap="square" rtlCol="0">
            <a:noAutofit/>
          </a:bodyPr>
          <a:p>
            <a:pPr>
              <a:lnSpc>
                <a:spcPts val="5220"/>
              </a:lnSpc>
            </a:pPr>
            <a:r>
              <a:rPr lang="en-US" altLang="zh-CN" sz="3600" b="1">
                <a:latin typeface="+mj-ea"/>
                <a:ea typeface="+mj-ea"/>
                <a:cs typeface="+mj-ea"/>
                <a:sym typeface="+mn-ea"/>
              </a:rPr>
              <a:t>       4.把学习贯彻《条例》情况作为2024年度</a:t>
            </a:r>
            <a:r>
              <a:rPr lang="en-US" altLang="zh-CN" sz="3600" b="1">
                <a:solidFill>
                  <a:srgbClr val="FF0000"/>
                </a:solidFill>
                <a:latin typeface="+mj-ea"/>
                <a:ea typeface="+mj-ea"/>
                <a:cs typeface="+mj-ea"/>
                <a:sym typeface="+mn-ea"/>
              </a:rPr>
              <a:t>领导班子民主生活会对照检查</a:t>
            </a:r>
            <a:r>
              <a:rPr lang="en-US" altLang="zh-CN" sz="3600" b="1">
                <a:latin typeface="+mj-ea"/>
                <a:ea typeface="+mj-ea"/>
                <a:cs typeface="+mj-ea"/>
                <a:sym typeface="+mn-ea"/>
              </a:rPr>
              <a:t>的重要内容，深入进行</a:t>
            </a:r>
            <a:r>
              <a:rPr lang="en-US" altLang="zh-CN" sz="3600" b="1">
                <a:solidFill>
                  <a:srgbClr val="FF0000"/>
                </a:solidFill>
                <a:latin typeface="+mj-ea"/>
                <a:ea typeface="+mj-ea"/>
                <a:cs typeface="+mj-ea"/>
                <a:sym typeface="+mn-ea"/>
              </a:rPr>
              <a:t>自我剖析</a:t>
            </a:r>
            <a:r>
              <a:rPr lang="en-US" altLang="zh-CN" sz="3600" b="1">
                <a:latin typeface="+mj-ea"/>
                <a:ea typeface="+mj-ea"/>
                <a:cs typeface="+mj-ea"/>
                <a:sym typeface="+mn-ea"/>
              </a:rPr>
              <a:t>，切实抓好</a:t>
            </a:r>
            <a:r>
              <a:rPr lang="en-US" altLang="zh-CN" sz="3600" b="1">
                <a:solidFill>
                  <a:srgbClr val="FF0000"/>
                </a:solidFill>
                <a:latin typeface="+mj-ea"/>
                <a:ea typeface="+mj-ea"/>
                <a:cs typeface="+mj-ea"/>
                <a:sym typeface="+mn-ea"/>
              </a:rPr>
              <a:t>整改落实</a:t>
            </a:r>
            <a:r>
              <a:rPr lang="en-US" altLang="zh-CN" sz="3600" b="1">
                <a:latin typeface="+mj-ea"/>
                <a:ea typeface="+mj-ea"/>
                <a:cs typeface="+mj-ea"/>
                <a:sym typeface="+mn-ea"/>
              </a:rPr>
              <a:t>。</a:t>
            </a:r>
            <a:endParaRPr lang="en-US" altLang="zh-CN" sz="3600" b="1">
              <a:latin typeface="+mj-ea"/>
              <a:ea typeface="+mj-ea"/>
              <a:cs typeface="+mj-ea"/>
            </a:endParaRPr>
          </a:p>
          <a:p>
            <a:pPr>
              <a:lnSpc>
                <a:spcPts val="5220"/>
              </a:lnSpc>
            </a:pPr>
            <a:r>
              <a:rPr lang="en-US" altLang="zh-CN" sz="3600" b="1">
                <a:latin typeface="+mj-ea"/>
                <a:ea typeface="+mj-ea"/>
                <a:cs typeface="+mj-ea"/>
                <a:sym typeface="+mn-ea"/>
              </a:rPr>
              <a:t>       5.把学习贯彻《条例》情况作为2024年度</a:t>
            </a:r>
            <a:r>
              <a:rPr lang="en-US" altLang="zh-CN" sz="3600" b="1">
                <a:solidFill>
                  <a:srgbClr val="FF0000"/>
                </a:solidFill>
                <a:latin typeface="+mj-ea"/>
                <a:ea typeface="+mj-ea"/>
                <a:cs typeface="+mj-ea"/>
                <a:sym typeface="+mn-ea"/>
              </a:rPr>
              <a:t>支部组织生活会对照检查</a:t>
            </a:r>
            <a:r>
              <a:rPr lang="en-US" altLang="zh-CN" sz="3600" b="1">
                <a:latin typeface="+mj-ea"/>
                <a:ea typeface="+mj-ea"/>
                <a:cs typeface="+mj-ea"/>
                <a:sym typeface="+mn-ea"/>
              </a:rPr>
              <a:t>的重要内容，深入进行自我剖析，切实抓好</a:t>
            </a:r>
            <a:r>
              <a:rPr lang="en-US" altLang="zh-CN" sz="3600" b="1">
                <a:solidFill>
                  <a:srgbClr val="FF0000"/>
                </a:solidFill>
                <a:latin typeface="+mj-ea"/>
                <a:ea typeface="+mj-ea"/>
                <a:cs typeface="+mj-ea"/>
                <a:sym typeface="+mn-ea"/>
              </a:rPr>
              <a:t>整改落实。</a:t>
            </a:r>
            <a:endParaRPr lang="en-US" altLang="zh-CN" sz="3600" b="1">
              <a:latin typeface="+mj-ea"/>
              <a:ea typeface="+mj-ea"/>
              <a:cs typeface="+mj-ea"/>
            </a:endParaRPr>
          </a:p>
          <a:p>
            <a:pPr>
              <a:lnSpc>
                <a:spcPts val="5220"/>
              </a:lnSpc>
            </a:pPr>
            <a:endParaRPr lang="zh-CN" altLang="en-US" sz="3600" b="1">
              <a:latin typeface="+mj-ea"/>
              <a:ea typeface="+mj-ea"/>
              <a:cs typeface="+mj-ea"/>
            </a:endParaRPr>
          </a:p>
        </p:txBody>
      </p:sp>
      <p:pic>
        <p:nvPicPr>
          <p:cNvPr id="3" name="图片 2" descr="3ec90be4275ddeb511e1cb3a606dd0b"/>
          <p:cNvPicPr>
            <a:picLocks noChangeAspect="1"/>
          </p:cNvPicPr>
          <p:nvPr/>
        </p:nvPicPr>
        <p:blipFill>
          <a:blip r:embed="rId1"/>
          <a:stretch>
            <a:fillRect/>
          </a:stretch>
        </p:blipFill>
        <p:spPr>
          <a:xfrm>
            <a:off x="10798175" y="44450"/>
            <a:ext cx="1336040" cy="1669415"/>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62890" y="260985"/>
            <a:ext cx="11807825" cy="1495425"/>
          </a:xfrm>
        </p:spPr>
        <p:txBody>
          <a:bodyPr/>
          <a:lstStyle/>
          <a:p>
            <a:pPr marL="0" indent="0" algn="l" fontAlgn="auto">
              <a:lnSpc>
                <a:spcPct val="150000"/>
              </a:lnSpc>
            </a:pPr>
            <a:r>
              <a:rPr lang="en-US" altLang="zh-CN" sz="4000" b="1" dirty="0">
                <a:effectLst>
                  <a:outerShdw blurRad="38100" dist="25400" dir="5400000" algn="ctr" rotWithShape="0">
                    <a:srgbClr val="6E747A">
                      <a:alpha val="43000"/>
                    </a:srgbClr>
                  </a:outerShdw>
                </a:effectLst>
                <a:cs typeface="+mn-ea"/>
                <a:sym typeface="+mn-lt"/>
              </a:rPr>
              <a:t>  </a:t>
            </a:r>
            <a:br>
              <a:rPr lang="en-US" altLang="zh-CN" sz="4000" b="1" dirty="0">
                <a:effectLst>
                  <a:outerShdw blurRad="38100" dist="25400" dir="5400000" algn="ctr" rotWithShape="0">
                    <a:srgbClr val="6E747A">
                      <a:alpha val="43000"/>
                    </a:srgbClr>
                  </a:outerShdw>
                </a:effectLst>
                <a:cs typeface="+mn-ea"/>
                <a:sym typeface="+mn-lt"/>
              </a:rPr>
            </a:br>
            <a:r>
              <a:rPr lang="en-US" altLang="zh-CN" sz="4000" b="1" dirty="0">
                <a:effectLst>
                  <a:outerShdw blurRad="38100" dist="25400" dir="5400000" algn="ctr" rotWithShape="0">
                    <a:srgbClr val="6E747A">
                      <a:alpha val="43000"/>
                    </a:srgbClr>
                  </a:outerShdw>
                </a:effectLst>
                <a:cs typeface="+mn-ea"/>
                <a:sym typeface="+mn-lt"/>
              </a:rPr>
              <a:t>  </a:t>
            </a:r>
            <a:br>
              <a:rPr lang="en-US" altLang="zh-CN" sz="4000" b="1" dirty="0">
                <a:effectLst>
                  <a:outerShdw blurRad="38100" dist="25400" dir="5400000" algn="ctr" rotWithShape="0">
                    <a:srgbClr val="6E747A">
                      <a:alpha val="43000"/>
                    </a:srgbClr>
                  </a:outerShdw>
                </a:effectLst>
                <a:cs typeface="+mn-ea"/>
                <a:sym typeface="+mn-lt"/>
              </a:rPr>
            </a:br>
            <a:r>
              <a:rPr lang="en-US" altLang="zh-CN" sz="4000" b="1" dirty="0">
                <a:effectLst>
                  <a:outerShdw blurRad="38100" dist="25400" dir="5400000" algn="ctr" rotWithShape="0">
                    <a:srgbClr val="6E747A">
                      <a:alpha val="43000"/>
                    </a:srgbClr>
                  </a:outerShdw>
                </a:effectLst>
                <a:cs typeface="+mn-ea"/>
                <a:sym typeface="+mn-lt"/>
              </a:rPr>
              <a:t>                </a:t>
            </a:r>
            <a:r>
              <a:rPr lang="en-US" altLang="zh-CN" sz="4000" dirty="0">
                <a:effectLst>
                  <a:outerShdw blurRad="38100" dist="25400" dir="5400000" algn="ctr" rotWithShape="0">
                    <a:srgbClr val="6E747A">
                      <a:alpha val="43000"/>
                    </a:srgbClr>
                  </a:outerShdw>
                </a:effectLst>
                <a:cs typeface="+mn-ea"/>
                <a:sym typeface="+mn-lt"/>
              </a:rPr>
              <a:t> </a:t>
            </a:r>
            <a:br>
              <a:rPr lang="en-US" altLang="zh-CN" sz="4000" dirty="0">
                <a:effectLst>
                  <a:outerShdw blurRad="38100" dist="25400" dir="5400000" algn="ctr" rotWithShape="0">
                    <a:srgbClr val="6E747A">
                      <a:alpha val="43000"/>
                    </a:srgbClr>
                  </a:outerShdw>
                </a:effectLst>
                <a:cs typeface="+mn-ea"/>
                <a:sym typeface="+mn-lt"/>
              </a:rPr>
            </a:br>
            <a:r>
              <a:rPr lang="en-US" altLang="zh-CN" sz="4000" dirty="0">
                <a:effectLst>
                  <a:outerShdw blurRad="38100" dist="25400" dir="5400000" algn="ctr" rotWithShape="0">
                    <a:srgbClr val="6E747A">
                      <a:alpha val="43000"/>
                    </a:srgbClr>
                  </a:outerShdw>
                </a:effectLst>
                <a:cs typeface="+mn-ea"/>
                <a:sym typeface="+mn-lt"/>
              </a:rPr>
              <a:t>       </a:t>
            </a:r>
            <a:br>
              <a:rPr lang="en-US" altLang="zh-CN" sz="4000" dirty="0">
                <a:effectLst>
                  <a:outerShdw blurRad="38100" dist="25400" dir="5400000" algn="ctr" rotWithShape="0">
                    <a:srgbClr val="6E747A">
                      <a:alpha val="43000"/>
                    </a:srgbClr>
                  </a:outerShdw>
                </a:effectLst>
                <a:cs typeface="+mn-ea"/>
                <a:sym typeface="+mn-lt"/>
              </a:rPr>
            </a:br>
            <a:br>
              <a:rPr lang="en-US" altLang="zh-CN" sz="4000" dirty="0">
                <a:effectLst>
                  <a:outerShdw blurRad="38100" dist="25400" dir="5400000" algn="ctr" rotWithShape="0">
                    <a:srgbClr val="6E747A">
                      <a:alpha val="43000"/>
                    </a:srgbClr>
                  </a:outerShdw>
                </a:effectLst>
                <a:cs typeface="+mn-ea"/>
                <a:sym typeface="+mn-lt"/>
              </a:rPr>
            </a:br>
            <a:r>
              <a:rPr lang="en-US" altLang="zh-CN" sz="4000" dirty="0">
                <a:effectLst>
                  <a:outerShdw blurRad="38100" dist="25400" dir="5400000" algn="ctr" rotWithShape="0">
                    <a:srgbClr val="6E747A">
                      <a:alpha val="43000"/>
                    </a:srgbClr>
                  </a:outerShdw>
                </a:effectLst>
                <a:cs typeface="+mn-ea"/>
                <a:sym typeface="+mn-lt"/>
              </a:rPr>
              <a:t>       </a:t>
            </a:r>
            <a:r>
              <a:rPr lang="en-US" altLang="zh-CN" sz="4000" b="1" dirty="0">
                <a:effectLst>
                  <a:outerShdw blurRad="38100" dist="25400" dir="5400000" algn="ctr" rotWithShape="0">
                    <a:srgbClr val="6E747A">
                      <a:alpha val="43000"/>
                    </a:srgbClr>
                  </a:outerShdw>
                </a:effectLst>
                <a:cs typeface="+mn-ea"/>
                <a:sym typeface="+mn-lt"/>
              </a:rPr>
              <a:t>  </a:t>
            </a:r>
            <a:endParaRPr lang="en-US" altLang="zh-CN" sz="3200" b="1" dirty="0">
              <a:solidFill>
                <a:schemeClr val="tx1"/>
              </a:solidFill>
              <a:effectLst>
                <a:outerShdw blurRad="38100" dist="25400" dir="5400000" algn="ctr" rotWithShape="0">
                  <a:srgbClr val="6E747A">
                    <a:alpha val="43000"/>
                  </a:srgbClr>
                </a:outerShdw>
              </a:effectLst>
              <a:cs typeface="+mn-ea"/>
              <a:sym typeface="+mn-lt"/>
            </a:endParaRPr>
          </a:p>
        </p:txBody>
      </p:sp>
      <p:sp>
        <p:nvSpPr>
          <p:cNvPr id="4" name="文本框 3"/>
          <p:cNvSpPr txBox="1"/>
          <p:nvPr/>
        </p:nvSpPr>
        <p:spPr>
          <a:xfrm>
            <a:off x="1054735" y="791845"/>
            <a:ext cx="9594215" cy="1607820"/>
          </a:xfrm>
          <a:prstGeom prst="rect">
            <a:avLst/>
          </a:prstGeom>
          <a:noFill/>
        </p:spPr>
        <p:txBody>
          <a:bodyPr wrap="square" rtlCol="0">
            <a:noAutofit/>
          </a:bodyPr>
          <a:p>
            <a:r>
              <a:rPr lang="zh-CN" altLang="en-US" sz="4000" b="1" dirty="0">
                <a:solidFill>
                  <a:srgbClr val="FF0000"/>
                </a:solidFill>
                <a:effectLst>
                  <a:outerShdw blurRad="38100" dist="25400" dir="5400000" algn="ctr" rotWithShape="0">
                    <a:srgbClr val="6E747A">
                      <a:alpha val="43000"/>
                    </a:srgbClr>
                  </a:outerShdw>
                </a:effectLst>
                <a:latin typeface="方正小标宋_GBK" panose="03000509000000000000" charset="-122"/>
                <a:ea typeface="方正小标宋_GBK" panose="03000509000000000000" charset="-122"/>
                <a:cs typeface="+mn-ea"/>
                <a:sym typeface="+mn-lt"/>
              </a:rPr>
              <a:t>三、</a:t>
            </a:r>
            <a:r>
              <a:rPr sz="4000" b="1" dirty="0">
                <a:solidFill>
                  <a:srgbClr val="FF0000"/>
                </a:solidFill>
                <a:effectLst>
                  <a:outerShdw blurRad="38100" dist="25400" dir="5400000" algn="ctr" rotWithShape="0">
                    <a:srgbClr val="6E747A">
                      <a:alpha val="43000"/>
                    </a:srgbClr>
                  </a:outerShdw>
                </a:effectLst>
                <a:latin typeface="方正小标宋_GBK" panose="03000509000000000000" charset="-122"/>
                <a:ea typeface="方正小标宋_GBK" panose="03000509000000000000" charset="-122"/>
                <a:cs typeface="+mn-ea"/>
                <a:sym typeface="+mn-lt"/>
              </a:rPr>
              <a:t>合肥二中党委党纪学习教育工作</a:t>
            </a:r>
            <a:r>
              <a:rPr lang="zh-CN" sz="4000" b="1" dirty="0">
                <a:solidFill>
                  <a:srgbClr val="FF0000"/>
                </a:solidFill>
                <a:effectLst>
                  <a:outerShdw blurRad="38100" dist="25400" dir="5400000" algn="ctr" rotWithShape="0">
                    <a:srgbClr val="6E747A">
                      <a:alpha val="43000"/>
                    </a:srgbClr>
                  </a:outerShdw>
                </a:effectLst>
                <a:latin typeface="方正小标宋_GBK" panose="03000509000000000000" charset="-122"/>
                <a:ea typeface="方正小标宋_GBK" panose="03000509000000000000" charset="-122"/>
                <a:cs typeface="+mn-ea"/>
                <a:sym typeface="+mn-lt"/>
              </a:rPr>
              <a:t>安排</a:t>
            </a:r>
            <a:endParaRPr lang="zh-CN" sz="4000" b="1" dirty="0">
              <a:solidFill>
                <a:srgbClr val="FF0000"/>
              </a:solidFill>
              <a:effectLst>
                <a:outerShdw blurRad="38100" dist="25400" dir="5400000" algn="ctr" rotWithShape="0">
                  <a:srgbClr val="6E747A">
                    <a:alpha val="43000"/>
                  </a:srgbClr>
                </a:outerShdw>
              </a:effectLst>
              <a:latin typeface="方正小标宋_GBK" panose="03000509000000000000" charset="-122"/>
              <a:ea typeface="方正小标宋_GBK" panose="03000509000000000000" charset="-122"/>
              <a:cs typeface="+mn-ea"/>
              <a:sym typeface="+mn-lt"/>
            </a:endParaRPr>
          </a:p>
          <a:p>
            <a:pPr algn="ctr"/>
            <a:r>
              <a:rPr lang="zh-CN" sz="4000" b="1" dirty="0">
                <a:solidFill>
                  <a:srgbClr val="FF0000"/>
                </a:solidFill>
                <a:effectLst>
                  <a:outerShdw blurRad="38100" dist="25400" dir="5400000" algn="ctr" rotWithShape="0">
                    <a:srgbClr val="6E747A">
                      <a:alpha val="43000"/>
                    </a:srgbClr>
                  </a:outerShdw>
                </a:effectLst>
                <a:latin typeface="方正小标宋_GBK" panose="03000509000000000000" charset="-122"/>
                <a:ea typeface="方正小标宋_GBK" panose="03000509000000000000" charset="-122"/>
                <a:cs typeface="+mn-ea"/>
                <a:sym typeface="+mn-lt"/>
              </a:rPr>
              <a:t>（四大类</a:t>
            </a:r>
            <a:r>
              <a:rPr lang="en-US" altLang="zh-CN" sz="4000" b="1" dirty="0">
                <a:solidFill>
                  <a:srgbClr val="FF0000"/>
                </a:solidFill>
                <a:effectLst>
                  <a:outerShdw blurRad="38100" dist="25400" dir="5400000" algn="ctr" rotWithShape="0">
                    <a:srgbClr val="6E747A">
                      <a:alpha val="43000"/>
                    </a:srgbClr>
                  </a:outerShdw>
                </a:effectLst>
                <a:latin typeface="方正小标宋_GBK" panose="03000509000000000000" charset="-122"/>
                <a:ea typeface="方正小标宋_GBK" panose="03000509000000000000" charset="-122"/>
                <a:cs typeface="+mn-ea"/>
                <a:sym typeface="+mn-lt"/>
              </a:rPr>
              <a:t>15</a:t>
            </a:r>
            <a:r>
              <a:rPr lang="zh-CN" altLang="en-US" sz="4000" b="1" dirty="0">
                <a:solidFill>
                  <a:srgbClr val="FF0000"/>
                </a:solidFill>
                <a:effectLst>
                  <a:outerShdw blurRad="38100" dist="25400" dir="5400000" algn="ctr" rotWithShape="0">
                    <a:srgbClr val="6E747A">
                      <a:alpha val="43000"/>
                    </a:srgbClr>
                  </a:outerShdw>
                </a:effectLst>
                <a:latin typeface="方正小标宋_GBK" panose="03000509000000000000" charset="-122"/>
                <a:ea typeface="方正小标宋_GBK" panose="03000509000000000000" charset="-122"/>
                <a:cs typeface="+mn-ea"/>
                <a:sym typeface="+mn-lt"/>
              </a:rPr>
              <a:t>个具体工作</a:t>
            </a:r>
            <a:r>
              <a:rPr lang="zh-CN" sz="4000" b="1" dirty="0">
                <a:solidFill>
                  <a:srgbClr val="FF0000"/>
                </a:solidFill>
                <a:effectLst>
                  <a:outerShdw blurRad="38100" dist="25400" dir="5400000" algn="ctr" rotWithShape="0">
                    <a:srgbClr val="6E747A">
                      <a:alpha val="43000"/>
                    </a:srgbClr>
                  </a:outerShdw>
                </a:effectLst>
                <a:latin typeface="方正小标宋_GBK" panose="03000509000000000000" charset="-122"/>
                <a:ea typeface="方正小标宋_GBK" panose="03000509000000000000" charset="-122"/>
                <a:cs typeface="+mn-ea"/>
                <a:sym typeface="+mn-lt"/>
              </a:rPr>
              <a:t>）</a:t>
            </a:r>
            <a:endParaRPr lang="en-US" altLang="zh-CN" sz="4000" b="1" dirty="0">
              <a:solidFill>
                <a:srgbClr val="FF0000"/>
              </a:solidFill>
              <a:effectLst>
                <a:outerShdw blurRad="38100" dist="25400" dir="5400000" algn="ctr" rotWithShape="0">
                  <a:srgbClr val="6E747A">
                    <a:alpha val="43000"/>
                  </a:srgbClr>
                </a:outerShdw>
              </a:effectLst>
              <a:latin typeface="方正小标宋_GBK" panose="03000509000000000000" charset="-122"/>
              <a:ea typeface="方正小标宋_GBK" panose="03000509000000000000" charset="-122"/>
              <a:cs typeface="+mn-ea"/>
              <a:sym typeface="+mn-lt"/>
            </a:endParaRPr>
          </a:p>
        </p:txBody>
      </p:sp>
      <p:sp>
        <p:nvSpPr>
          <p:cNvPr id="5" name="文本框 4"/>
          <p:cNvSpPr txBox="1"/>
          <p:nvPr/>
        </p:nvSpPr>
        <p:spPr>
          <a:xfrm>
            <a:off x="478790" y="2205355"/>
            <a:ext cx="11309350" cy="4453255"/>
          </a:xfrm>
          <a:prstGeom prst="rect">
            <a:avLst/>
          </a:prstGeom>
          <a:noFill/>
        </p:spPr>
        <p:txBody>
          <a:bodyPr wrap="square" rtlCol="0">
            <a:noAutofit/>
          </a:bodyPr>
          <a:p>
            <a:endParaRPr lang="zh-CN" altLang="en-US" sz="3600" b="1">
              <a:latin typeface="+mj-ea"/>
              <a:ea typeface="+mj-ea"/>
              <a:cs typeface="+mj-ea"/>
            </a:endParaRPr>
          </a:p>
        </p:txBody>
      </p:sp>
      <p:pic>
        <p:nvPicPr>
          <p:cNvPr id="9" name="图片 8"/>
          <p:cNvPicPr>
            <a:picLocks noChangeAspect="1"/>
          </p:cNvPicPr>
          <p:nvPr/>
        </p:nvPicPr>
        <p:blipFill>
          <a:blip r:embed="rId1"/>
          <a:stretch>
            <a:fillRect/>
          </a:stretch>
        </p:blipFill>
        <p:spPr>
          <a:xfrm>
            <a:off x="0" y="2088515"/>
            <a:ext cx="12394565" cy="4770120"/>
          </a:xfrm>
          <a:prstGeom prst="rect">
            <a:avLst/>
          </a:prstGeom>
        </p:spPr>
      </p:pic>
      <p:pic>
        <p:nvPicPr>
          <p:cNvPr id="3" name="图片 2" descr="3ec90be4275ddeb511e1cb3a606dd0b"/>
          <p:cNvPicPr>
            <a:picLocks noChangeAspect="1"/>
          </p:cNvPicPr>
          <p:nvPr/>
        </p:nvPicPr>
        <p:blipFill>
          <a:blip r:embed="rId2"/>
          <a:stretch>
            <a:fillRect/>
          </a:stretch>
        </p:blipFill>
        <p:spPr>
          <a:xfrm>
            <a:off x="10537190" y="44450"/>
            <a:ext cx="1597025" cy="1994535"/>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62890" y="260985"/>
            <a:ext cx="11807825" cy="1495425"/>
          </a:xfrm>
        </p:spPr>
        <p:txBody>
          <a:bodyPr/>
          <a:lstStyle/>
          <a:p>
            <a:pPr marL="0" indent="0" algn="l" fontAlgn="auto">
              <a:lnSpc>
                <a:spcPct val="150000"/>
              </a:lnSpc>
            </a:pPr>
            <a:r>
              <a:rPr lang="en-US" altLang="zh-CN" sz="4000" b="1" dirty="0">
                <a:effectLst>
                  <a:outerShdw blurRad="38100" dist="25400" dir="5400000" algn="ctr" rotWithShape="0">
                    <a:srgbClr val="6E747A">
                      <a:alpha val="43000"/>
                    </a:srgbClr>
                  </a:outerShdw>
                </a:effectLst>
                <a:cs typeface="+mn-ea"/>
                <a:sym typeface="+mn-lt"/>
              </a:rPr>
              <a:t>  </a:t>
            </a:r>
            <a:br>
              <a:rPr lang="en-US" altLang="zh-CN" sz="4000" b="1" dirty="0">
                <a:effectLst>
                  <a:outerShdw blurRad="38100" dist="25400" dir="5400000" algn="ctr" rotWithShape="0">
                    <a:srgbClr val="6E747A">
                      <a:alpha val="43000"/>
                    </a:srgbClr>
                  </a:outerShdw>
                </a:effectLst>
                <a:cs typeface="+mn-ea"/>
                <a:sym typeface="+mn-lt"/>
              </a:rPr>
            </a:br>
            <a:r>
              <a:rPr lang="en-US" altLang="zh-CN" sz="4000" b="1" dirty="0">
                <a:effectLst>
                  <a:outerShdw blurRad="38100" dist="25400" dir="5400000" algn="ctr" rotWithShape="0">
                    <a:srgbClr val="6E747A">
                      <a:alpha val="43000"/>
                    </a:srgbClr>
                  </a:outerShdw>
                </a:effectLst>
                <a:cs typeface="+mn-ea"/>
                <a:sym typeface="+mn-lt"/>
              </a:rPr>
              <a:t>  </a:t>
            </a:r>
            <a:br>
              <a:rPr lang="en-US" altLang="zh-CN" sz="4000" b="1" dirty="0">
                <a:effectLst>
                  <a:outerShdw blurRad="38100" dist="25400" dir="5400000" algn="ctr" rotWithShape="0">
                    <a:srgbClr val="6E747A">
                      <a:alpha val="43000"/>
                    </a:srgbClr>
                  </a:outerShdw>
                </a:effectLst>
                <a:cs typeface="+mn-ea"/>
                <a:sym typeface="+mn-lt"/>
              </a:rPr>
            </a:br>
            <a:r>
              <a:rPr lang="en-US" altLang="zh-CN" sz="4000" b="1" dirty="0">
                <a:effectLst>
                  <a:outerShdw blurRad="38100" dist="25400" dir="5400000" algn="ctr" rotWithShape="0">
                    <a:srgbClr val="6E747A">
                      <a:alpha val="43000"/>
                    </a:srgbClr>
                  </a:outerShdw>
                </a:effectLst>
                <a:cs typeface="+mn-ea"/>
                <a:sym typeface="+mn-lt"/>
              </a:rPr>
              <a:t>                </a:t>
            </a:r>
            <a:r>
              <a:rPr lang="en-US" altLang="zh-CN" sz="4000" dirty="0">
                <a:effectLst>
                  <a:outerShdw blurRad="38100" dist="25400" dir="5400000" algn="ctr" rotWithShape="0">
                    <a:srgbClr val="6E747A">
                      <a:alpha val="43000"/>
                    </a:srgbClr>
                  </a:outerShdw>
                </a:effectLst>
                <a:cs typeface="+mn-ea"/>
                <a:sym typeface="+mn-lt"/>
              </a:rPr>
              <a:t> </a:t>
            </a:r>
            <a:br>
              <a:rPr lang="en-US" altLang="zh-CN" sz="4000" dirty="0">
                <a:effectLst>
                  <a:outerShdw blurRad="38100" dist="25400" dir="5400000" algn="ctr" rotWithShape="0">
                    <a:srgbClr val="6E747A">
                      <a:alpha val="43000"/>
                    </a:srgbClr>
                  </a:outerShdw>
                </a:effectLst>
                <a:cs typeface="+mn-ea"/>
                <a:sym typeface="+mn-lt"/>
              </a:rPr>
            </a:br>
            <a:r>
              <a:rPr lang="en-US" altLang="zh-CN" sz="4000" dirty="0">
                <a:effectLst>
                  <a:outerShdw blurRad="38100" dist="25400" dir="5400000" algn="ctr" rotWithShape="0">
                    <a:srgbClr val="6E747A">
                      <a:alpha val="43000"/>
                    </a:srgbClr>
                  </a:outerShdw>
                </a:effectLst>
                <a:cs typeface="+mn-ea"/>
                <a:sym typeface="+mn-lt"/>
              </a:rPr>
              <a:t>       </a:t>
            </a:r>
            <a:br>
              <a:rPr lang="en-US" altLang="zh-CN" sz="4000" dirty="0">
                <a:effectLst>
                  <a:outerShdw blurRad="38100" dist="25400" dir="5400000" algn="ctr" rotWithShape="0">
                    <a:srgbClr val="6E747A">
                      <a:alpha val="43000"/>
                    </a:srgbClr>
                  </a:outerShdw>
                </a:effectLst>
                <a:cs typeface="+mn-ea"/>
                <a:sym typeface="+mn-lt"/>
              </a:rPr>
            </a:br>
            <a:br>
              <a:rPr lang="en-US" altLang="zh-CN" sz="4000" dirty="0">
                <a:effectLst>
                  <a:outerShdw blurRad="38100" dist="25400" dir="5400000" algn="ctr" rotWithShape="0">
                    <a:srgbClr val="6E747A">
                      <a:alpha val="43000"/>
                    </a:srgbClr>
                  </a:outerShdw>
                </a:effectLst>
                <a:cs typeface="+mn-ea"/>
                <a:sym typeface="+mn-lt"/>
              </a:rPr>
            </a:br>
            <a:r>
              <a:rPr lang="en-US" altLang="zh-CN" sz="4000" dirty="0">
                <a:effectLst>
                  <a:outerShdw blurRad="38100" dist="25400" dir="5400000" algn="ctr" rotWithShape="0">
                    <a:srgbClr val="6E747A">
                      <a:alpha val="43000"/>
                    </a:srgbClr>
                  </a:outerShdw>
                </a:effectLst>
                <a:cs typeface="+mn-ea"/>
                <a:sym typeface="+mn-lt"/>
              </a:rPr>
              <a:t>       </a:t>
            </a:r>
            <a:r>
              <a:rPr lang="en-US" altLang="zh-CN" sz="4000" b="1" dirty="0">
                <a:effectLst>
                  <a:outerShdw blurRad="38100" dist="25400" dir="5400000" algn="ctr" rotWithShape="0">
                    <a:srgbClr val="6E747A">
                      <a:alpha val="43000"/>
                    </a:srgbClr>
                  </a:outerShdw>
                </a:effectLst>
                <a:cs typeface="+mn-ea"/>
                <a:sym typeface="+mn-lt"/>
              </a:rPr>
              <a:t>  </a:t>
            </a:r>
            <a:endParaRPr lang="en-US" altLang="zh-CN" sz="3200" b="1" dirty="0">
              <a:solidFill>
                <a:schemeClr val="tx1"/>
              </a:solidFill>
              <a:effectLst>
                <a:outerShdw blurRad="38100" dist="25400" dir="5400000" algn="ctr" rotWithShape="0">
                  <a:srgbClr val="6E747A">
                    <a:alpha val="43000"/>
                  </a:srgbClr>
                </a:outerShdw>
              </a:effectLst>
              <a:cs typeface="+mn-ea"/>
              <a:sym typeface="+mn-lt"/>
            </a:endParaRPr>
          </a:p>
        </p:txBody>
      </p:sp>
      <p:sp>
        <p:nvSpPr>
          <p:cNvPr id="4" name="文本框 3"/>
          <p:cNvSpPr txBox="1"/>
          <p:nvPr/>
        </p:nvSpPr>
        <p:spPr>
          <a:xfrm>
            <a:off x="1054735" y="791845"/>
            <a:ext cx="9430385" cy="706755"/>
          </a:xfrm>
          <a:prstGeom prst="rect">
            <a:avLst/>
          </a:prstGeom>
          <a:noFill/>
        </p:spPr>
        <p:txBody>
          <a:bodyPr wrap="square" rtlCol="0">
            <a:spAutoFit/>
          </a:bodyPr>
          <a:p>
            <a:r>
              <a:rPr lang="zh-CN" altLang="en-US" sz="4000" b="1" dirty="0">
                <a:solidFill>
                  <a:srgbClr val="FF0000"/>
                </a:solidFill>
                <a:effectLst>
                  <a:outerShdw blurRad="38100" dist="25400" dir="5400000" algn="ctr" rotWithShape="0">
                    <a:srgbClr val="6E747A">
                      <a:alpha val="43000"/>
                    </a:srgbClr>
                  </a:outerShdw>
                </a:effectLst>
                <a:latin typeface="方正小标宋_GBK" panose="03000509000000000000" charset="-122"/>
                <a:ea typeface="方正小标宋_GBK" panose="03000509000000000000" charset="-122"/>
                <a:cs typeface="+mn-ea"/>
                <a:sym typeface="+mn-lt"/>
              </a:rPr>
              <a:t>三、</a:t>
            </a:r>
            <a:r>
              <a:rPr sz="4000" b="1" dirty="0">
                <a:solidFill>
                  <a:srgbClr val="FF0000"/>
                </a:solidFill>
                <a:effectLst>
                  <a:outerShdw blurRad="38100" dist="25400" dir="5400000" algn="ctr" rotWithShape="0">
                    <a:srgbClr val="6E747A">
                      <a:alpha val="43000"/>
                    </a:srgbClr>
                  </a:outerShdw>
                </a:effectLst>
                <a:latin typeface="方正小标宋_GBK" panose="03000509000000000000" charset="-122"/>
                <a:ea typeface="方正小标宋_GBK" panose="03000509000000000000" charset="-122"/>
                <a:cs typeface="+mn-ea"/>
                <a:sym typeface="+mn-lt"/>
              </a:rPr>
              <a:t>合肥二中党委党纪学习教育工作</a:t>
            </a:r>
            <a:r>
              <a:rPr lang="zh-CN" sz="4000" b="1" dirty="0">
                <a:solidFill>
                  <a:srgbClr val="FF0000"/>
                </a:solidFill>
                <a:effectLst>
                  <a:outerShdw blurRad="38100" dist="25400" dir="5400000" algn="ctr" rotWithShape="0">
                    <a:srgbClr val="6E747A">
                      <a:alpha val="43000"/>
                    </a:srgbClr>
                  </a:outerShdw>
                </a:effectLst>
                <a:latin typeface="方正小标宋_GBK" panose="03000509000000000000" charset="-122"/>
                <a:ea typeface="方正小标宋_GBK" panose="03000509000000000000" charset="-122"/>
                <a:cs typeface="+mn-ea"/>
                <a:sym typeface="+mn-lt"/>
              </a:rPr>
              <a:t>安排</a:t>
            </a:r>
            <a:endParaRPr lang="zh-CN" altLang="en-US" sz="4000" b="1"/>
          </a:p>
        </p:txBody>
      </p:sp>
      <p:sp>
        <p:nvSpPr>
          <p:cNvPr id="5" name="文本框 4"/>
          <p:cNvSpPr txBox="1"/>
          <p:nvPr/>
        </p:nvSpPr>
        <p:spPr>
          <a:xfrm>
            <a:off x="478790" y="2205355"/>
            <a:ext cx="11309350" cy="4453255"/>
          </a:xfrm>
          <a:prstGeom prst="rect">
            <a:avLst/>
          </a:prstGeom>
          <a:noFill/>
        </p:spPr>
        <p:txBody>
          <a:bodyPr wrap="square" rtlCol="0">
            <a:noAutofit/>
          </a:bodyPr>
          <a:p>
            <a:endParaRPr lang="zh-CN" altLang="en-US" sz="3600" b="1">
              <a:latin typeface="+mj-ea"/>
              <a:ea typeface="+mj-ea"/>
              <a:cs typeface="+mj-ea"/>
            </a:endParaRPr>
          </a:p>
        </p:txBody>
      </p:sp>
      <p:pic>
        <p:nvPicPr>
          <p:cNvPr id="3" name="图片 2"/>
          <p:cNvPicPr>
            <a:picLocks noChangeAspect="1"/>
          </p:cNvPicPr>
          <p:nvPr/>
        </p:nvPicPr>
        <p:blipFill>
          <a:blip r:embed="rId1"/>
          <a:stretch>
            <a:fillRect/>
          </a:stretch>
        </p:blipFill>
        <p:spPr>
          <a:xfrm>
            <a:off x="42545" y="1412875"/>
            <a:ext cx="12028170" cy="5467985"/>
          </a:xfrm>
          <a:prstGeom prst="rect">
            <a:avLst/>
          </a:prstGeom>
        </p:spPr>
      </p:pic>
      <p:pic>
        <p:nvPicPr>
          <p:cNvPr id="6" name="图片 5" descr="3ec90be4275ddeb511e1cb3a606dd0b"/>
          <p:cNvPicPr>
            <a:picLocks noChangeAspect="1"/>
          </p:cNvPicPr>
          <p:nvPr/>
        </p:nvPicPr>
        <p:blipFill>
          <a:blip r:embed="rId2"/>
          <a:stretch>
            <a:fillRect/>
          </a:stretch>
        </p:blipFill>
        <p:spPr>
          <a:xfrm>
            <a:off x="10537190" y="44450"/>
            <a:ext cx="1597025" cy="1994535"/>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62890" y="260985"/>
            <a:ext cx="11807825" cy="1495425"/>
          </a:xfrm>
        </p:spPr>
        <p:txBody>
          <a:bodyPr/>
          <a:lstStyle/>
          <a:p>
            <a:pPr marL="0" indent="0" algn="l" fontAlgn="auto">
              <a:lnSpc>
                <a:spcPct val="150000"/>
              </a:lnSpc>
            </a:pPr>
            <a:r>
              <a:rPr lang="en-US" altLang="zh-CN" sz="4000" b="1" dirty="0">
                <a:effectLst>
                  <a:outerShdw blurRad="38100" dist="25400" dir="5400000" algn="ctr" rotWithShape="0">
                    <a:srgbClr val="6E747A">
                      <a:alpha val="43000"/>
                    </a:srgbClr>
                  </a:outerShdw>
                </a:effectLst>
                <a:cs typeface="+mn-ea"/>
                <a:sym typeface="+mn-lt"/>
              </a:rPr>
              <a:t>  </a:t>
            </a:r>
            <a:br>
              <a:rPr lang="en-US" altLang="zh-CN" sz="4000" b="1" dirty="0">
                <a:effectLst>
                  <a:outerShdw blurRad="38100" dist="25400" dir="5400000" algn="ctr" rotWithShape="0">
                    <a:srgbClr val="6E747A">
                      <a:alpha val="43000"/>
                    </a:srgbClr>
                  </a:outerShdw>
                </a:effectLst>
                <a:cs typeface="+mn-ea"/>
                <a:sym typeface="+mn-lt"/>
              </a:rPr>
            </a:br>
            <a:r>
              <a:rPr lang="en-US" altLang="zh-CN" sz="4000" b="1" dirty="0">
                <a:effectLst>
                  <a:outerShdw blurRad="38100" dist="25400" dir="5400000" algn="ctr" rotWithShape="0">
                    <a:srgbClr val="6E747A">
                      <a:alpha val="43000"/>
                    </a:srgbClr>
                  </a:outerShdw>
                </a:effectLst>
                <a:cs typeface="+mn-ea"/>
                <a:sym typeface="+mn-lt"/>
              </a:rPr>
              <a:t>  </a:t>
            </a:r>
            <a:br>
              <a:rPr lang="en-US" altLang="zh-CN" sz="4000" b="1" dirty="0">
                <a:effectLst>
                  <a:outerShdw blurRad="38100" dist="25400" dir="5400000" algn="ctr" rotWithShape="0">
                    <a:srgbClr val="6E747A">
                      <a:alpha val="43000"/>
                    </a:srgbClr>
                  </a:outerShdw>
                </a:effectLst>
                <a:cs typeface="+mn-ea"/>
                <a:sym typeface="+mn-lt"/>
              </a:rPr>
            </a:br>
            <a:r>
              <a:rPr lang="en-US" altLang="zh-CN" sz="4000" b="1" dirty="0">
                <a:effectLst>
                  <a:outerShdw blurRad="38100" dist="25400" dir="5400000" algn="ctr" rotWithShape="0">
                    <a:srgbClr val="6E747A">
                      <a:alpha val="43000"/>
                    </a:srgbClr>
                  </a:outerShdw>
                </a:effectLst>
                <a:cs typeface="+mn-ea"/>
                <a:sym typeface="+mn-lt"/>
              </a:rPr>
              <a:t>                </a:t>
            </a:r>
            <a:r>
              <a:rPr lang="en-US" altLang="zh-CN" sz="4000" dirty="0">
                <a:effectLst>
                  <a:outerShdw blurRad="38100" dist="25400" dir="5400000" algn="ctr" rotWithShape="0">
                    <a:srgbClr val="6E747A">
                      <a:alpha val="43000"/>
                    </a:srgbClr>
                  </a:outerShdw>
                </a:effectLst>
                <a:cs typeface="+mn-ea"/>
                <a:sym typeface="+mn-lt"/>
              </a:rPr>
              <a:t> </a:t>
            </a:r>
            <a:br>
              <a:rPr lang="en-US" altLang="zh-CN" sz="4000" dirty="0">
                <a:effectLst>
                  <a:outerShdw blurRad="38100" dist="25400" dir="5400000" algn="ctr" rotWithShape="0">
                    <a:srgbClr val="6E747A">
                      <a:alpha val="43000"/>
                    </a:srgbClr>
                  </a:outerShdw>
                </a:effectLst>
                <a:cs typeface="+mn-ea"/>
                <a:sym typeface="+mn-lt"/>
              </a:rPr>
            </a:br>
            <a:r>
              <a:rPr lang="en-US" altLang="zh-CN" sz="4000" dirty="0">
                <a:effectLst>
                  <a:outerShdw blurRad="38100" dist="25400" dir="5400000" algn="ctr" rotWithShape="0">
                    <a:srgbClr val="6E747A">
                      <a:alpha val="43000"/>
                    </a:srgbClr>
                  </a:outerShdw>
                </a:effectLst>
                <a:cs typeface="+mn-ea"/>
                <a:sym typeface="+mn-lt"/>
              </a:rPr>
              <a:t>       </a:t>
            </a:r>
            <a:br>
              <a:rPr lang="en-US" altLang="zh-CN" sz="4000" dirty="0">
                <a:effectLst>
                  <a:outerShdw blurRad="38100" dist="25400" dir="5400000" algn="ctr" rotWithShape="0">
                    <a:srgbClr val="6E747A">
                      <a:alpha val="43000"/>
                    </a:srgbClr>
                  </a:outerShdw>
                </a:effectLst>
                <a:cs typeface="+mn-ea"/>
                <a:sym typeface="+mn-lt"/>
              </a:rPr>
            </a:br>
            <a:br>
              <a:rPr lang="en-US" altLang="zh-CN" sz="4000" dirty="0">
                <a:effectLst>
                  <a:outerShdw blurRad="38100" dist="25400" dir="5400000" algn="ctr" rotWithShape="0">
                    <a:srgbClr val="6E747A">
                      <a:alpha val="43000"/>
                    </a:srgbClr>
                  </a:outerShdw>
                </a:effectLst>
                <a:cs typeface="+mn-ea"/>
                <a:sym typeface="+mn-lt"/>
              </a:rPr>
            </a:br>
            <a:r>
              <a:rPr lang="en-US" altLang="zh-CN" sz="4000" dirty="0">
                <a:effectLst>
                  <a:outerShdw blurRad="38100" dist="25400" dir="5400000" algn="ctr" rotWithShape="0">
                    <a:srgbClr val="6E747A">
                      <a:alpha val="43000"/>
                    </a:srgbClr>
                  </a:outerShdw>
                </a:effectLst>
                <a:cs typeface="+mn-ea"/>
                <a:sym typeface="+mn-lt"/>
              </a:rPr>
              <a:t>       </a:t>
            </a:r>
            <a:r>
              <a:rPr lang="en-US" altLang="zh-CN" sz="4000" b="1" dirty="0">
                <a:effectLst>
                  <a:outerShdw blurRad="38100" dist="25400" dir="5400000" algn="ctr" rotWithShape="0">
                    <a:srgbClr val="6E747A">
                      <a:alpha val="43000"/>
                    </a:srgbClr>
                  </a:outerShdw>
                </a:effectLst>
                <a:cs typeface="+mn-ea"/>
                <a:sym typeface="+mn-lt"/>
              </a:rPr>
              <a:t>  </a:t>
            </a:r>
            <a:endParaRPr lang="en-US" altLang="zh-CN" sz="3200" b="1" dirty="0">
              <a:solidFill>
                <a:schemeClr val="tx1"/>
              </a:solidFill>
              <a:effectLst>
                <a:outerShdw blurRad="38100" dist="25400" dir="5400000" algn="ctr" rotWithShape="0">
                  <a:srgbClr val="6E747A">
                    <a:alpha val="43000"/>
                  </a:srgbClr>
                </a:outerShdw>
              </a:effectLst>
              <a:cs typeface="+mn-ea"/>
              <a:sym typeface="+mn-lt"/>
            </a:endParaRPr>
          </a:p>
        </p:txBody>
      </p:sp>
      <p:sp>
        <p:nvSpPr>
          <p:cNvPr id="4" name="文本框 3"/>
          <p:cNvSpPr txBox="1"/>
          <p:nvPr/>
        </p:nvSpPr>
        <p:spPr>
          <a:xfrm>
            <a:off x="1054735" y="791845"/>
            <a:ext cx="9430385" cy="706755"/>
          </a:xfrm>
          <a:prstGeom prst="rect">
            <a:avLst/>
          </a:prstGeom>
          <a:noFill/>
        </p:spPr>
        <p:txBody>
          <a:bodyPr wrap="square" rtlCol="0">
            <a:spAutoFit/>
          </a:bodyPr>
          <a:p>
            <a:r>
              <a:rPr lang="zh-CN" altLang="en-US" sz="4000" b="1" dirty="0">
                <a:solidFill>
                  <a:srgbClr val="FF0000"/>
                </a:solidFill>
                <a:effectLst>
                  <a:outerShdw blurRad="38100" dist="25400" dir="5400000" algn="ctr" rotWithShape="0">
                    <a:srgbClr val="6E747A">
                      <a:alpha val="43000"/>
                    </a:srgbClr>
                  </a:outerShdw>
                </a:effectLst>
                <a:latin typeface="方正小标宋_GBK" panose="03000509000000000000" charset="-122"/>
                <a:ea typeface="方正小标宋_GBK" panose="03000509000000000000" charset="-122"/>
                <a:cs typeface="+mn-ea"/>
                <a:sym typeface="+mn-lt"/>
              </a:rPr>
              <a:t>三、</a:t>
            </a:r>
            <a:r>
              <a:rPr sz="4000" b="1" dirty="0">
                <a:solidFill>
                  <a:srgbClr val="FF0000"/>
                </a:solidFill>
                <a:effectLst>
                  <a:outerShdw blurRad="38100" dist="25400" dir="5400000" algn="ctr" rotWithShape="0">
                    <a:srgbClr val="6E747A">
                      <a:alpha val="43000"/>
                    </a:srgbClr>
                  </a:outerShdw>
                </a:effectLst>
                <a:latin typeface="方正小标宋_GBK" panose="03000509000000000000" charset="-122"/>
                <a:ea typeface="方正小标宋_GBK" panose="03000509000000000000" charset="-122"/>
                <a:cs typeface="+mn-ea"/>
                <a:sym typeface="+mn-lt"/>
              </a:rPr>
              <a:t>合肥二中党委党纪学习教育工作</a:t>
            </a:r>
            <a:r>
              <a:rPr lang="zh-CN" sz="4000" b="1" dirty="0">
                <a:solidFill>
                  <a:srgbClr val="FF0000"/>
                </a:solidFill>
                <a:effectLst>
                  <a:outerShdw blurRad="38100" dist="25400" dir="5400000" algn="ctr" rotWithShape="0">
                    <a:srgbClr val="6E747A">
                      <a:alpha val="43000"/>
                    </a:srgbClr>
                  </a:outerShdw>
                </a:effectLst>
                <a:latin typeface="方正小标宋_GBK" panose="03000509000000000000" charset="-122"/>
                <a:ea typeface="方正小标宋_GBK" panose="03000509000000000000" charset="-122"/>
                <a:cs typeface="+mn-ea"/>
                <a:sym typeface="+mn-lt"/>
              </a:rPr>
              <a:t>安排</a:t>
            </a:r>
            <a:endParaRPr lang="zh-CN" altLang="en-US" sz="4000" b="1"/>
          </a:p>
        </p:txBody>
      </p:sp>
      <p:sp>
        <p:nvSpPr>
          <p:cNvPr id="5" name="文本框 4"/>
          <p:cNvSpPr txBox="1"/>
          <p:nvPr/>
        </p:nvSpPr>
        <p:spPr>
          <a:xfrm>
            <a:off x="478790" y="2205355"/>
            <a:ext cx="11309350" cy="4453255"/>
          </a:xfrm>
          <a:prstGeom prst="rect">
            <a:avLst/>
          </a:prstGeom>
          <a:noFill/>
        </p:spPr>
        <p:txBody>
          <a:bodyPr wrap="square" rtlCol="0">
            <a:noAutofit/>
          </a:bodyPr>
          <a:p>
            <a:endParaRPr lang="zh-CN" altLang="en-US" sz="3600" b="1">
              <a:latin typeface="+mj-ea"/>
              <a:ea typeface="+mj-ea"/>
              <a:cs typeface="+mj-ea"/>
            </a:endParaRPr>
          </a:p>
        </p:txBody>
      </p:sp>
      <p:pic>
        <p:nvPicPr>
          <p:cNvPr id="3" name="图片 2"/>
          <p:cNvPicPr>
            <a:picLocks noChangeAspect="1"/>
          </p:cNvPicPr>
          <p:nvPr/>
        </p:nvPicPr>
        <p:blipFill>
          <a:blip r:embed="rId1"/>
          <a:stretch>
            <a:fillRect/>
          </a:stretch>
        </p:blipFill>
        <p:spPr>
          <a:xfrm>
            <a:off x="42545" y="1412875"/>
            <a:ext cx="12028170" cy="5467985"/>
          </a:xfrm>
          <a:prstGeom prst="rect">
            <a:avLst/>
          </a:prstGeom>
        </p:spPr>
      </p:pic>
      <p:pic>
        <p:nvPicPr>
          <p:cNvPr id="6" name="图片 5" descr="3ec90be4275ddeb511e1cb3a606dd0b"/>
          <p:cNvPicPr>
            <a:picLocks noChangeAspect="1"/>
          </p:cNvPicPr>
          <p:nvPr/>
        </p:nvPicPr>
        <p:blipFill>
          <a:blip r:embed="rId2"/>
          <a:stretch>
            <a:fillRect/>
          </a:stretch>
        </p:blipFill>
        <p:spPr>
          <a:xfrm>
            <a:off x="10537190" y="44450"/>
            <a:ext cx="1597025" cy="1994535"/>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62890" y="260985"/>
            <a:ext cx="11807825" cy="1495425"/>
          </a:xfrm>
        </p:spPr>
        <p:txBody>
          <a:bodyPr/>
          <a:lstStyle/>
          <a:p>
            <a:pPr marL="0" indent="0" algn="l" fontAlgn="auto">
              <a:lnSpc>
                <a:spcPct val="150000"/>
              </a:lnSpc>
            </a:pPr>
            <a:r>
              <a:rPr lang="en-US" altLang="zh-CN" sz="4000" b="1" dirty="0">
                <a:effectLst>
                  <a:outerShdw blurRad="38100" dist="25400" dir="5400000" algn="ctr" rotWithShape="0">
                    <a:srgbClr val="6E747A">
                      <a:alpha val="43000"/>
                    </a:srgbClr>
                  </a:outerShdw>
                </a:effectLst>
                <a:cs typeface="+mn-ea"/>
                <a:sym typeface="+mn-lt"/>
              </a:rPr>
              <a:t>  </a:t>
            </a:r>
            <a:br>
              <a:rPr lang="en-US" altLang="zh-CN" sz="4000" b="1" dirty="0">
                <a:effectLst>
                  <a:outerShdw blurRad="38100" dist="25400" dir="5400000" algn="ctr" rotWithShape="0">
                    <a:srgbClr val="6E747A">
                      <a:alpha val="43000"/>
                    </a:srgbClr>
                  </a:outerShdw>
                </a:effectLst>
                <a:cs typeface="+mn-ea"/>
                <a:sym typeface="+mn-lt"/>
              </a:rPr>
            </a:br>
            <a:r>
              <a:rPr lang="en-US" altLang="zh-CN" sz="4000" b="1" dirty="0">
                <a:effectLst>
                  <a:outerShdw blurRad="38100" dist="25400" dir="5400000" algn="ctr" rotWithShape="0">
                    <a:srgbClr val="6E747A">
                      <a:alpha val="43000"/>
                    </a:srgbClr>
                  </a:outerShdw>
                </a:effectLst>
                <a:cs typeface="+mn-ea"/>
                <a:sym typeface="+mn-lt"/>
              </a:rPr>
              <a:t>  </a:t>
            </a:r>
            <a:br>
              <a:rPr lang="en-US" altLang="zh-CN" sz="4000" b="1" dirty="0">
                <a:effectLst>
                  <a:outerShdw blurRad="38100" dist="25400" dir="5400000" algn="ctr" rotWithShape="0">
                    <a:srgbClr val="6E747A">
                      <a:alpha val="43000"/>
                    </a:srgbClr>
                  </a:outerShdw>
                </a:effectLst>
                <a:cs typeface="+mn-ea"/>
                <a:sym typeface="+mn-lt"/>
              </a:rPr>
            </a:br>
            <a:r>
              <a:rPr lang="en-US" altLang="zh-CN" sz="4000" b="1" dirty="0">
                <a:effectLst>
                  <a:outerShdw blurRad="38100" dist="25400" dir="5400000" algn="ctr" rotWithShape="0">
                    <a:srgbClr val="6E747A">
                      <a:alpha val="43000"/>
                    </a:srgbClr>
                  </a:outerShdw>
                </a:effectLst>
                <a:cs typeface="+mn-ea"/>
                <a:sym typeface="+mn-lt"/>
              </a:rPr>
              <a:t>                </a:t>
            </a:r>
            <a:r>
              <a:rPr lang="en-US" altLang="zh-CN" sz="4000" dirty="0">
                <a:effectLst>
                  <a:outerShdw blurRad="38100" dist="25400" dir="5400000" algn="ctr" rotWithShape="0">
                    <a:srgbClr val="6E747A">
                      <a:alpha val="43000"/>
                    </a:srgbClr>
                  </a:outerShdw>
                </a:effectLst>
                <a:cs typeface="+mn-ea"/>
                <a:sym typeface="+mn-lt"/>
              </a:rPr>
              <a:t> </a:t>
            </a:r>
            <a:br>
              <a:rPr lang="en-US" altLang="zh-CN" sz="4000" dirty="0">
                <a:effectLst>
                  <a:outerShdw blurRad="38100" dist="25400" dir="5400000" algn="ctr" rotWithShape="0">
                    <a:srgbClr val="6E747A">
                      <a:alpha val="43000"/>
                    </a:srgbClr>
                  </a:outerShdw>
                </a:effectLst>
                <a:cs typeface="+mn-ea"/>
                <a:sym typeface="+mn-lt"/>
              </a:rPr>
            </a:br>
            <a:r>
              <a:rPr lang="en-US" altLang="zh-CN" sz="4000" dirty="0">
                <a:effectLst>
                  <a:outerShdw blurRad="38100" dist="25400" dir="5400000" algn="ctr" rotWithShape="0">
                    <a:srgbClr val="6E747A">
                      <a:alpha val="43000"/>
                    </a:srgbClr>
                  </a:outerShdw>
                </a:effectLst>
                <a:cs typeface="+mn-ea"/>
                <a:sym typeface="+mn-lt"/>
              </a:rPr>
              <a:t>       </a:t>
            </a:r>
            <a:br>
              <a:rPr lang="en-US" altLang="zh-CN" sz="4000" dirty="0">
                <a:effectLst>
                  <a:outerShdw blurRad="38100" dist="25400" dir="5400000" algn="ctr" rotWithShape="0">
                    <a:srgbClr val="6E747A">
                      <a:alpha val="43000"/>
                    </a:srgbClr>
                  </a:outerShdw>
                </a:effectLst>
                <a:cs typeface="+mn-ea"/>
                <a:sym typeface="+mn-lt"/>
              </a:rPr>
            </a:br>
            <a:br>
              <a:rPr lang="en-US" altLang="zh-CN" sz="4000" dirty="0">
                <a:effectLst>
                  <a:outerShdw blurRad="38100" dist="25400" dir="5400000" algn="ctr" rotWithShape="0">
                    <a:srgbClr val="6E747A">
                      <a:alpha val="43000"/>
                    </a:srgbClr>
                  </a:outerShdw>
                </a:effectLst>
                <a:cs typeface="+mn-ea"/>
                <a:sym typeface="+mn-lt"/>
              </a:rPr>
            </a:br>
            <a:r>
              <a:rPr lang="en-US" altLang="zh-CN" sz="4000" dirty="0">
                <a:effectLst>
                  <a:outerShdw blurRad="38100" dist="25400" dir="5400000" algn="ctr" rotWithShape="0">
                    <a:srgbClr val="6E747A">
                      <a:alpha val="43000"/>
                    </a:srgbClr>
                  </a:outerShdw>
                </a:effectLst>
                <a:cs typeface="+mn-ea"/>
                <a:sym typeface="+mn-lt"/>
              </a:rPr>
              <a:t>       </a:t>
            </a:r>
            <a:r>
              <a:rPr lang="en-US" altLang="zh-CN" sz="4000" b="1" dirty="0">
                <a:effectLst>
                  <a:outerShdw blurRad="38100" dist="25400" dir="5400000" algn="ctr" rotWithShape="0">
                    <a:srgbClr val="6E747A">
                      <a:alpha val="43000"/>
                    </a:srgbClr>
                  </a:outerShdw>
                </a:effectLst>
                <a:cs typeface="+mn-ea"/>
                <a:sym typeface="+mn-lt"/>
              </a:rPr>
              <a:t>  </a:t>
            </a:r>
            <a:endParaRPr lang="en-US" altLang="zh-CN" sz="3200" b="1" dirty="0">
              <a:solidFill>
                <a:schemeClr val="tx1"/>
              </a:solidFill>
              <a:effectLst>
                <a:outerShdw blurRad="38100" dist="25400" dir="5400000" algn="ctr" rotWithShape="0">
                  <a:srgbClr val="6E747A">
                    <a:alpha val="43000"/>
                  </a:srgbClr>
                </a:outerShdw>
              </a:effectLst>
              <a:cs typeface="+mn-ea"/>
              <a:sym typeface="+mn-lt"/>
            </a:endParaRPr>
          </a:p>
        </p:txBody>
      </p:sp>
      <p:sp>
        <p:nvSpPr>
          <p:cNvPr id="4" name="文本框 3"/>
          <p:cNvSpPr txBox="1"/>
          <p:nvPr/>
        </p:nvSpPr>
        <p:spPr>
          <a:xfrm>
            <a:off x="1054735" y="791845"/>
            <a:ext cx="9337040" cy="706755"/>
          </a:xfrm>
          <a:prstGeom prst="rect">
            <a:avLst/>
          </a:prstGeom>
          <a:noFill/>
        </p:spPr>
        <p:txBody>
          <a:bodyPr wrap="square" rtlCol="0">
            <a:spAutoFit/>
          </a:bodyPr>
          <a:p>
            <a:r>
              <a:rPr lang="zh-CN" altLang="en-US" sz="4000" b="1" dirty="0">
                <a:solidFill>
                  <a:srgbClr val="FF0000"/>
                </a:solidFill>
                <a:effectLst>
                  <a:outerShdw blurRad="38100" dist="25400" dir="5400000" algn="ctr" rotWithShape="0">
                    <a:srgbClr val="6E747A">
                      <a:alpha val="43000"/>
                    </a:srgbClr>
                  </a:outerShdw>
                </a:effectLst>
                <a:latin typeface="方正小标宋_GBK" panose="03000509000000000000" charset="-122"/>
                <a:ea typeface="方正小标宋_GBK" panose="03000509000000000000" charset="-122"/>
                <a:cs typeface="+mn-ea"/>
                <a:sym typeface="+mn-lt"/>
              </a:rPr>
              <a:t>三、</a:t>
            </a:r>
            <a:r>
              <a:rPr sz="4000" b="1" dirty="0">
                <a:solidFill>
                  <a:srgbClr val="FF0000"/>
                </a:solidFill>
                <a:effectLst>
                  <a:outerShdw blurRad="38100" dist="25400" dir="5400000" algn="ctr" rotWithShape="0">
                    <a:srgbClr val="6E747A">
                      <a:alpha val="43000"/>
                    </a:srgbClr>
                  </a:outerShdw>
                </a:effectLst>
                <a:latin typeface="方正小标宋_GBK" panose="03000509000000000000" charset="-122"/>
                <a:ea typeface="方正小标宋_GBK" panose="03000509000000000000" charset="-122"/>
                <a:cs typeface="+mn-ea"/>
                <a:sym typeface="+mn-lt"/>
              </a:rPr>
              <a:t>合肥二中党委党纪学习教育工作</a:t>
            </a:r>
            <a:r>
              <a:rPr lang="zh-CN" sz="4000" b="1" dirty="0">
                <a:solidFill>
                  <a:srgbClr val="FF0000"/>
                </a:solidFill>
                <a:effectLst>
                  <a:outerShdw blurRad="38100" dist="25400" dir="5400000" algn="ctr" rotWithShape="0">
                    <a:srgbClr val="6E747A">
                      <a:alpha val="43000"/>
                    </a:srgbClr>
                  </a:outerShdw>
                </a:effectLst>
                <a:latin typeface="方正小标宋_GBK" panose="03000509000000000000" charset="-122"/>
                <a:ea typeface="方正小标宋_GBK" panose="03000509000000000000" charset="-122"/>
                <a:cs typeface="+mn-ea"/>
                <a:sym typeface="+mn-lt"/>
              </a:rPr>
              <a:t>安排</a:t>
            </a:r>
            <a:endParaRPr lang="zh-CN" altLang="en-US" sz="4000" b="1"/>
          </a:p>
        </p:txBody>
      </p:sp>
      <p:sp>
        <p:nvSpPr>
          <p:cNvPr id="5" name="文本框 4"/>
          <p:cNvSpPr txBox="1"/>
          <p:nvPr/>
        </p:nvSpPr>
        <p:spPr>
          <a:xfrm>
            <a:off x="478790" y="2205355"/>
            <a:ext cx="11309350" cy="4453255"/>
          </a:xfrm>
          <a:prstGeom prst="rect">
            <a:avLst/>
          </a:prstGeom>
          <a:noFill/>
        </p:spPr>
        <p:txBody>
          <a:bodyPr wrap="square" rtlCol="0">
            <a:noAutofit/>
          </a:bodyPr>
          <a:p>
            <a:endParaRPr lang="zh-CN" altLang="en-US" sz="3600" b="1">
              <a:latin typeface="+mj-ea"/>
              <a:ea typeface="+mj-ea"/>
              <a:cs typeface="+mj-ea"/>
            </a:endParaRPr>
          </a:p>
        </p:txBody>
      </p:sp>
      <p:pic>
        <p:nvPicPr>
          <p:cNvPr id="3" name="图片 2"/>
          <p:cNvPicPr>
            <a:picLocks noChangeAspect="1"/>
          </p:cNvPicPr>
          <p:nvPr/>
        </p:nvPicPr>
        <p:blipFill>
          <a:blip r:embed="rId1"/>
          <a:stretch>
            <a:fillRect/>
          </a:stretch>
        </p:blipFill>
        <p:spPr>
          <a:xfrm>
            <a:off x="13335" y="1412875"/>
            <a:ext cx="11810365" cy="5445760"/>
          </a:xfrm>
          <a:prstGeom prst="rect">
            <a:avLst/>
          </a:prstGeom>
        </p:spPr>
      </p:pic>
      <p:pic>
        <p:nvPicPr>
          <p:cNvPr id="6" name="图片 5" descr="3ec90be4275ddeb511e1cb3a606dd0b"/>
          <p:cNvPicPr>
            <a:picLocks noChangeAspect="1"/>
          </p:cNvPicPr>
          <p:nvPr/>
        </p:nvPicPr>
        <p:blipFill>
          <a:blip r:embed="rId2"/>
          <a:stretch>
            <a:fillRect/>
          </a:stretch>
        </p:blipFill>
        <p:spPr>
          <a:xfrm>
            <a:off x="10537190" y="44450"/>
            <a:ext cx="1597025" cy="1994535"/>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62890" y="260985"/>
            <a:ext cx="11807825" cy="1495425"/>
          </a:xfrm>
        </p:spPr>
        <p:txBody>
          <a:bodyPr/>
          <a:lstStyle/>
          <a:p>
            <a:pPr marL="0" indent="0" algn="l" fontAlgn="auto">
              <a:lnSpc>
                <a:spcPct val="150000"/>
              </a:lnSpc>
            </a:pPr>
            <a:r>
              <a:rPr lang="en-US" altLang="zh-CN" sz="4000" b="1" dirty="0">
                <a:effectLst>
                  <a:outerShdw blurRad="38100" dist="25400" dir="5400000" algn="ctr" rotWithShape="0">
                    <a:srgbClr val="6E747A">
                      <a:alpha val="43000"/>
                    </a:srgbClr>
                  </a:outerShdw>
                </a:effectLst>
                <a:cs typeface="+mn-ea"/>
                <a:sym typeface="+mn-lt"/>
              </a:rPr>
              <a:t>  </a:t>
            </a:r>
            <a:br>
              <a:rPr lang="en-US" altLang="zh-CN" sz="4000" b="1" dirty="0">
                <a:effectLst>
                  <a:outerShdw blurRad="38100" dist="25400" dir="5400000" algn="ctr" rotWithShape="0">
                    <a:srgbClr val="6E747A">
                      <a:alpha val="43000"/>
                    </a:srgbClr>
                  </a:outerShdw>
                </a:effectLst>
                <a:cs typeface="+mn-ea"/>
                <a:sym typeface="+mn-lt"/>
              </a:rPr>
            </a:br>
            <a:r>
              <a:rPr lang="en-US" altLang="zh-CN" sz="4000" b="1" dirty="0">
                <a:effectLst>
                  <a:outerShdw blurRad="38100" dist="25400" dir="5400000" algn="ctr" rotWithShape="0">
                    <a:srgbClr val="6E747A">
                      <a:alpha val="43000"/>
                    </a:srgbClr>
                  </a:outerShdw>
                </a:effectLst>
                <a:cs typeface="+mn-ea"/>
                <a:sym typeface="+mn-lt"/>
              </a:rPr>
              <a:t>  </a:t>
            </a:r>
            <a:br>
              <a:rPr lang="en-US" altLang="zh-CN" sz="4000" b="1" dirty="0">
                <a:effectLst>
                  <a:outerShdw blurRad="38100" dist="25400" dir="5400000" algn="ctr" rotWithShape="0">
                    <a:srgbClr val="6E747A">
                      <a:alpha val="43000"/>
                    </a:srgbClr>
                  </a:outerShdw>
                </a:effectLst>
                <a:cs typeface="+mn-ea"/>
                <a:sym typeface="+mn-lt"/>
              </a:rPr>
            </a:br>
            <a:r>
              <a:rPr lang="en-US" altLang="zh-CN" sz="4000" b="1" dirty="0">
                <a:effectLst>
                  <a:outerShdw blurRad="38100" dist="25400" dir="5400000" algn="ctr" rotWithShape="0">
                    <a:srgbClr val="6E747A">
                      <a:alpha val="43000"/>
                    </a:srgbClr>
                  </a:outerShdw>
                </a:effectLst>
                <a:cs typeface="+mn-ea"/>
                <a:sym typeface="+mn-lt"/>
              </a:rPr>
              <a:t>                </a:t>
            </a:r>
            <a:r>
              <a:rPr lang="en-US" altLang="zh-CN" sz="4000" dirty="0">
                <a:effectLst>
                  <a:outerShdw blurRad="38100" dist="25400" dir="5400000" algn="ctr" rotWithShape="0">
                    <a:srgbClr val="6E747A">
                      <a:alpha val="43000"/>
                    </a:srgbClr>
                  </a:outerShdw>
                </a:effectLst>
                <a:cs typeface="+mn-ea"/>
                <a:sym typeface="+mn-lt"/>
              </a:rPr>
              <a:t> </a:t>
            </a:r>
            <a:br>
              <a:rPr lang="en-US" altLang="zh-CN" sz="4000" dirty="0">
                <a:effectLst>
                  <a:outerShdw blurRad="38100" dist="25400" dir="5400000" algn="ctr" rotWithShape="0">
                    <a:srgbClr val="6E747A">
                      <a:alpha val="43000"/>
                    </a:srgbClr>
                  </a:outerShdw>
                </a:effectLst>
                <a:cs typeface="+mn-ea"/>
                <a:sym typeface="+mn-lt"/>
              </a:rPr>
            </a:br>
            <a:r>
              <a:rPr lang="en-US" altLang="zh-CN" sz="4000" dirty="0">
                <a:effectLst>
                  <a:outerShdw blurRad="38100" dist="25400" dir="5400000" algn="ctr" rotWithShape="0">
                    <a:srgbClr val="6E747A">
                      <a:alpha val="43000"/>
                    </a:srgbClr>
                  </a:outerShdw>
                </a:effectLst>
                <a:cs typeface="+mn-ea"/>
                <a:sym typeface="+mn-lt"/>
              </a:rPr>
              <a:t>       </a:t>
            </a:r>
            <a:br>
              <a:rPr lang="en-US" altLang="zh-CN" sz="4000" dirty="0">
                <a:effectLst>
                  <a:outerShdw blurRad="38100" dist="25400" dir="5400000" algn="ctr" rotWithShape="0">
                    <a:srgbClr val="6E747A">
                      <a:alpha val="43000"/>
                    </a:srgbClr>
                  </a:outerShdw>
                </a:effectLst>
                <a:cs typeface="+mn-ea"/>
                <a:sym typeface="+mn-lt"/>
              </a:rPr>
            </a:br>
            <a:br>
              <a:rPr lang="en-US" altLang="zh-CN" sz="4000" dirty="0">
                <a:effectLst>
                  <a:outerShdw blurRad="38100" dist="25400" dir="5400000" algn="ctr" rotWithShape="0">
                    <a:srgbClr val="6E747A">
                      <a:alpha val="43000"/>
                    </a:srgbClr>
                  </a:outerShdw>
                </a:effectLst>
                <a:cs typeface="+mn-ea"/>
                <a:sym typeface="+mn-lt"/>
              </a:rPr>
            </a:br>
            <a:r>
              <a:rPr lang="en-US" altLang="zh-CN" sz="4000" dirty="0">
                <a:effectLst>
                  <a:outerShdw blurRad="38100" dist="25400" dir="5400000" algn="ctr" rotWithShape="0">
                    <a:srgbClr val="6E747A">
                      <a:alpha val="43000"/>
                    </a:srgbClr>
                  </a:outerShdw>
                </a:effectLst>
                <a:cs typeface="+mn-ea"/>
                <a:sym typeface="+mn-lt"/>
              </a:rPr>
              <a:t>       </a:t>
            </a:r>
            <a:r>
              <a:rPr lang="en-US" altLang="zh-CN" sz="4000" b="1" dirty="0">
                <a:effectLst>
                  <a:outerShdw blurRad="38100" dist="25400" dir="5400000" algn="ctr" rotWithShape="0">
                    <a:srgbClr val="6E747A">
                      <a:alpha val="43000"/>
                    </a:srgbClr>
                  </a:outerShdw>
                </a:effectLst>
                <a:cs typeface="+mn-ea"/>
                <a:sym typeface="+mn-lt"/>
              </a:rPr>
              <a:t>  </a:t>
            </a:r>
            <a:endParaRPr lang="en-US" altLang="zh-CN" sz="3200" b="1" dirty="0">
              <a:solidFill>
                <a:schemeClr val="tx1"/>
              </a:solidFill>
              <a:effectLst>
                <a:outerShdw blurRad="38100" dist="25400" dir="5400000" algn="ctr" rotWithShape="0">
                  <a:srgbClr val="6E747A">
                    <a:alpha val="43000"/>
                  </a:srgbClr>
                </a:outerShdw>
              </a:effectLst>
              <a:cs typeface="+mn-ea"/>
              <a:sym typeface="+mn-lt"/>
            </a:endParaRPr>
          </a:p>
        </p:txBody>
      </p:sp>
      <p:sp>
        <p:nvSpPr>
          <p:cNvPr id="4" name="文本框 3"/>
          <p:cNvSpPr txBox="1"/>
          <p:nvPr/>
        </p:nvSpPr>
        <p:spPr>
          <a:xfrm>
            <a:off x="1054735" y="791845"/>
            <a:ext cx="9563100" cy="706755"/>
          </a:xfrm>
          <a:prstGeom prst="rect">
            <a:avLst/>
          </a:prstGeom>
          <a:noFill/>
        </p:spPr>
        <p:txBody>
          <a:bodyPr wrap="square" rtlCol="0">
            <a:spAutoFit/>
          </a:bodyPr>
          <a:p>
            <a:r>
              <a:rPr lang="zh-CN" altLang="en-US" sz="4000" b="1" dirty="0">
                <a:solidFill>
                  <a:srgbClr val="FF0000"/>
                </a:solidFill>
                <a:effectLst>
                  <a:outerShdw blurRad="38100" dist="25400" dir="5400000" algn="ctr" rotWithShape="0">
                    <a:srgbClr val="6E747A">
                      <a:alpha val="43000"/>
                    </a:srgbClr>
                  </a:outerShdw>
                </a:effectLst>
                <a:latin typeface="方正小标宋_GBK" panose="03000509000000000000" charset="-122"/>
                <a:ea typeface="方正小标宋_GBK" panose="03000509000000000000" charset="-122"/>
                <a:cs typeface="+mn-ea"/>
                <a:sym typeface="+mn-lt"/>
              </a:rPr>
              <a:t>三、</a:t>
            </a:r>
            <a:r>
              <a:rPr sz="4000" b="1" dirty="0">
                <a:solidFill>
                  <a:srgbClr val="FF0000"/>
                </a:solidFill>
                <a:effectLst>
                  <a:outerShdw blurRad="38100" dist="25400" dir="5400000" algn="ctr" rotWithShape="0">
                    <a:srgbClr val="6E747A">
                      <a:alpha val="43000"/>
                    </a:srgbClr>
                  </a:outerShdw>
                </a:effectLst>
                <a:latin typeface="方正小标宋_GBK" panose="03000509000000000000" charset="-122"/>
                <a:ea typeface="方正小标宋_GBK" panose="03000509000000000000" charset="-122"/>
                <a:cs typeface="+mn-ea"/>
                <a:sym typeface="+mn-lt"/>
              </a:rPr>
              <a:t>合肥二中党委党纪学习教育工作</a:t>
            </a:r>
            <a:r>
              <a:rPr lang="zh-CN" sz="4000" b="1" dirty="0">
                <a:solidFill>
                  <a:srgbClr val="FF0000"/>
                </a:solidFill>
                <a:effectLst>
                  <a:outerShdw blurRad="38100" dist="25400" dir="5400000" algn="ctr" rotWithShape="0">
                    <a:srgbClr val="6E747A">
                      <a:alpha val="43000"/>
                    </a:srgbClr>
                  </a:outerShdw>
                </a:effectLst>
                <a:latin typeface="方正小标宋_GBK" panose="03000509000000000000" charset="-122"/>
                <a:ea typeface="方正小标宋_GBK" panose="03000509000000000000" charset="-122"/>
                <a:cs typeface="+mn-ea"/>
                <a:sym typeface="+mn-lt"/>
              </a:rPr>
              <a:t>安排</a:t>
            </a:r>
            <a:endParaRPr lang="zh-CN" sz="4000" b="1" dirty="0">
              <a:solidFill>
                <a:srgbClr val="FF0000"/>
              </a:solidFill>
              <a:effectLst>
                <a:outerShdw blurRad="38100" dist="25400" dir="5400000" algn="ctr" rotWithShape="0">
                  <a:srgbClr val="6E747A">
                    <a:alpha val="43000"/>
                  </a:srgbClr>
                </a:outerShdw>
              </a:effectLst>
              <a:latin typeface="方正小标宋_GBK" panose="03000509000000000000" charset="-122"/>
              <a:ea typeface="方正小标宋_GBK" panose="03000509000000000000" charset="-122"/>
              <a:cs typeface="+mn-ea"/>
              <a:sym typeface="+mn-lt"/>
            </a:endParaRPr>
          </a:p>
        </p:txBody>
      </p:sp>
      <p:sp>
        <p:nvSpPr>
          <p:cNvPr id="5" name="文本框 4"/>
          <p:cNvSpPr txBox="1"/>
          <p:nvPr/>
        </p:nvSpPr>
        <p:spPr>
          <a:xfrm>
            <a:off x="478790" y="2205355"/>
            <a:ext cx="11309350" cy="4453255"/>
          </a:xfrm>
          <a:prstGeom prst="rect">
            <a:avLst/>
          </a:prstGeom>
          <a:noFill/>
        </p:spPr>
        <p:txBody>
          <a:bodyPr wrap="square" rtlCol="0">
            <a:noAutofit/>
          </a:bodyPr>
          <a:p>
            <a:endParaRPr lang="zh-CN" altLang="en-US" sz="3600" b="1">
              <a:latin typeface="+mj-ea"/>
              <a:ea typeface="+mj-ea"/>
              <a:cs typeface="+mj-ea"/>
            </a:endParaRPr>
          </a:p>
        </p:txBody>
      </p:sp>
      <p:pic>
        <p:nvPicPr>
          <p:cNvPr id="3" name="图片 2"/>
          <p:cNvPicPr>
            <a:picLocks noChangeAspect="1"/>
          </p:cNvPicPr>
          <p:nvPr/>
        </p:nvPicPr>
        <p:blipFill>
          <a:blip r:embed="rId1"/>
          <a:stretch>
            <a:fillRect/>
          </a:stretch>
        </p:blipFill>
        <p:spPr>
          <a:xfrm>
            <a:off x="0" y="1412875"/>
            <a:ext cx="12207875" cy="5415280"/>
          </a:xfrm>
          <a:prstGeom prst="rect">
            <a:avLst/>
          </a:prstGeom>
        </p:spPr>
      </p:pic>
      <p:pic>
        <p:nvPicPr>
          <p:cNvPr id="6" name="图片 5" descr="3ec90be4275ddeb511e1cb3a606dd0b"/>
          <p:cNvPicPr>
            <a:picLocks noChangeAspect="1"/>
          </p:cNvPicPr>
          <p:nvPr/>
        </p:nvPicPr>
        <p:blipFill>
          <a:blip r:embed="rId2"/>
          <a:stretch>
            <a:fillRect/>
          </a:stretch>
        </p:blipFill>
        <p:spPr>
          <a:xfrm>
            <a:off x="10537190" y="44450"/>
            <a:ext cx="1597025" cy="1994535"/>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0">
          <a:blip r:embed="rId1"/>
          <a:stretch>
            <a:fillRect l="-10000" r="-10000"/>
          </a:stretch>
        </a:blipFill>
        <a:effectLst/>
      </p:bgPr>
    </p:bg>
    <p:spTree>
      <p:nvGrpSpPr>
        <p:cNvPr id="1" name=""/>
        <p:cNvGrpSpPr/>
        <p:nvPr/>
      </p:nvGrpSpPr>
      <p:grpSpPr>
        <a:xfrm>
          <a:off x="0" y="0"/>
          <a:ext cx="0" cy="0"/>
          <a:chOff x="0" y="0"/>
          <a:chExt cx="0" cy="0"/>
        </a:xfrm>
      </p:grpSpPr>
      <p:sp>
        <p:nvSpPr>
          <p:cNvPr id="9" name="标题 1"/>
          <p:cNvSpPr txBox="1"/>
          <p:nvPr/>
        </p:nvSpPr>
        <p:spPr>
          <a:xfrm>
            <a:off x="-445770" y="-27305"/>
            <a:ext cx="12301220" cy="112331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ts val="5500"/>
              </a:lnSpc>
            </a:pPr>
            <a:endParaRPr lang="en-US" altLang="zh-CN" sz="4000" b="1" dirty="0" smtClean="0">
              <a:solidFill>
                <a:srgbClr val="FF0000"/>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cs typeface="+mn-ea"/>
              <a:sym typeface="+mn-lt"/>
            </a:endParaRPr>
          </a:p>
          <a:p>
            <a:pPr algn="ctr">
              <a:lnSpc>
                <a:spcPts val="5500"/>
              </a:lnSpc>
            </a:pPr>
            <a:endParaRPr lang="en-US" altLang="zh-CN" sz="4000" b="1" dirty="0">
              <a:solidFill>
                <a:srgbClr val="FF0000"/>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cs typeface="+mn-ea"/>
              <a:sym typeface="+mn-lt"/>
            </a:endParaRPr>
          </a:p>
          <a:p>
            <a:pPr algn="ctr">
              <a:lnSpc>
                <a:spcPts val="5500"/>
              </a:lnSpc>
            </a:pPr>
            <a:endParaRPr lang="en-US" altLang="zh-CN" sz="4000" b="1" dirty="0" smtClean="0">
              <a:solidFill>
                <a:srgbClr val="FF0000"/>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cs typeface="+mn-ea"/>
              <a:sym typeface="+mn-lt"/>
            </a:endParaRPr>
          </a:p>
          <a:p>
            <a:pPr algn="ctr">
              <a:lnSpc>
                <a:spcPts val="5500"/>
              </a:lnSpc>
            </a:pPr>
            <a:endParaRPr lang="zh-CN" altLang="en-US" sz="4000" b="1" dirty="0" smtClean="0">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cs typeface="+mn-ea"/>
              <a:sym typeface="+mn-lt"/>
            </a:endParaRPr>
          </a:p>
          <a:p>
            <a:pPr algn="ctr">
              <a:lnSpc>
                <a:spcPts val="5500"/>
              </a:lnSpc>
            </a:pPr>
            <a:endParaRPr lang="zh-CN" altLang="en-US" sz="4000" b="1" dirty="0" smtClean="0">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cs typeface="+mn-ea"/>
              <a:sym typeface="+mn-lt"/>
            </a:endParaRPr>
          </a:p>
          <a:p>
            <a:pPr algn="ctr">
              <a:lnSpc>
                <a:spcPts val="5500"/>
              </a:lnSpc>
            </a:pPr>
            <a:endParaRPr lang="zh-CN" altLang="en-US" sz="4000" b="1" dirty="0" smtClean="0">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cs typeface="+mn-ea"/>
              <a:sym typeface="+mn-lt"/>
            </a:endParaRPr>
          </a:p>
          <a:p>
            <a:pPr algn="ctr">
              <a:lnSpc>
                <a:spcPts val="5500"/>
              </a:lnSpc>
            </a:pPr>
            <a:r>
              <a:rPr lang="zh-CN" altLang="en-US" sz="4000" b="1" dirty="0" smtClean="0">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cs typeface="+mn-ea"/>
                <a:sym typeface="+mn-lt"/>
              </a:rPr>
              <a:t>目</a:t>
            </a:r>
            <a:r>
              <a:rPr lang="en-US" altLang="zh-CN" sz="4000" b="1" dirty="0" smtClean="0">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cs typeface="+mn-ea"/>
                <a:sym typeface="+mn-lt"/>
              </a:rPr>
              <a:t>    </a:t>
            </a:r>
            <a:r>
              <a:rPr lang="zh-CN" altLang="en-US" sz="4000" b="1" dirty="0" smtClean="0">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cs typeface="+mn-ea"/>
                <a:sym typeface="+mn-lt"/>
              </a:rPr>
              <a:t>录</a:t>
            </a:r>
            <a:endParaRPr lang="zh-CN" altLang="en-US" sz="4000" b="1" dirty="0" smtClean="0">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cs typeface="+mn-ea"/>
              <a:sym typeface="+mn-lt"/>
            </a:endParaRPr>
          </a:p>
          <a:p>
            <a:pPr algn="ctr">
              <a:lnSpc>
                <a:spcPts val="5500"/>
              </a:lnSpc>
            </a:pPr>
            <a:endParaRPr lang="zh-CN" altLang="en-US" sz="4000" b="1" dirty="0" smtClean="0">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cs typeface="+mn-ea"/>
              <a:sym typeface="+mn-lt"/>
            </a:endParaRPr>
          </a:p>
          <a:p>
            <a:pPr algn="ctr">
              <a:lnSpc>
                <a:spcPts val="5500"/>
              </a:lnSpc>
            </a:pPr>
            <a:r>
              <a:rPr lang="en-US" altLang="zh-CN" sz="3200" dirty="0">
                <a:solidFill>
                  <a:schemeClr val="tx1"/>
                </a:solidFill>
                <a:effectLst>
                  <a:outerShdw blurRad="38100" dist="25400" dir="5400000" algn="ctr" rotWithShape="0">
                    <a:srgbClr val="6E747A">
                      <a:alpha val="43000"/>
                    </a:srgbClr>
                  </a:outerShdw>
                </a:effectLst>
                <a:latin typeface="黑体" panose="02010609060101010101" charset="-122"/>
                <a:ea typeface="黑体" panose="02010609060101010101" charset="-122"/>
                <a:cs typeface="黑体" panose="02010609060101010101" charset="-122"/>
                <a:sym typeface="+mn-lt"/>
              </a:rPr>
              <a:t> </a:t>
            </a:r>
            <a:r>
              <a:rPr lang="zh-CN" altLang="en-US" sz="3200" b="1" dirty="0">
                <a:solidFill>
                  <a:schemeClr val="tx1"/>
                </a:solidFill>
                <a:effectLst>
                  <a:outerShdw blurRad="38100" dist="25400" dir="5400000" algn="ctr" rotWithShape="0">
                    <a:srgbClr val="6E747A">
                      <a:alpha val="43000"/>
                    </a:srgbClr>
                  </a:outerShdw>
                </a:effectLst>
                <a:latin typeface="黑体" panose="02010609060101010101" charset="-122"/>
                <a:ea typeface="黑体" panose="02010609060101010101" charset="-122"/>
                <a:cs typeface="黑体" panose="02010609060101010101" charset="-122"/>
                <a:sym typeface="+mn-lt"/>
              </a:rPr>
              <a:t>一、</a:t>
            </a:r>
            <a:r>
              <a:rPr sz="3200" b="1" dirty="0">
                <a:effectLst>
                  <a:outerShdw blurRad="38100" dist="25400" dir="5400000" algn="ctr" rotWithShape="0">
                    <a:srgbClr val="6E747A">
                      <a:alpha val="43000"/>
                    </a:srgbClr>
                  </a:outerShdw>
                </a:effectLst>
                <a:latin typeface="黑体" panose="02010609060101010101" charset="-122"/>
                <a:ea typeface="黑体" panose="02010609060101010101" charset="-122"/>
                <a:cs typeface="黑体" panose="02010609060101010101" charset="-122"/>
                <a:sym typeface="+mn-lt"/>
              </a:rPr>
              <a:t>传达</a:t>
            </a:r>
            <a:r>
              <a:rPr sz="3200" b="1" dirty="0">
                <a:solidFill>
                  <a:schemeClr val="tx1"/>
                </a:solidFill>
                <a:effectLst>
                  <a:outerShdw blurRad="38100" dist="25400" dir="5400000" algn="ctr" rotWithShape="0">
                    <a:srgbClr val="6E747A">
                      <a:alpha val="43000"/>
                    </a:srgbClr>
                  </a:outerShdw>
                </a:effectLst>
                <a:latin typeface="黑体" panose="02010609060101010101" charset="-122"/>
                <a:ea typeface="黑体" panose="02010609060101010101" charset="-122"/>
                <a:cs typeface="黑体" panose="02010609060101010101" charset="-122"/>
                <a:sym typeface="+mn-lt"/>
              </a:rPr>
              <a:t>中央</a:t>
            </a:r>
            <a:r>
              <a:rPr lang="zh-CN" sz="3200" b="1" dirty="0">
                <a:solidFill>
                  <a:schemeClr val="tx1"/>
                </a:solidFill>
                <a:effectLst>
                  <a:outerShdw blurRad="38100" dist="25400" dir="5400000" algn="ctr" rotWithShape="0">
                    <a:srgbClr val="6E747A">
                      <a:alpha val="43000"/>
                    </a:srgbClr>
                  </a:outerShdw>
                </a:effectLst>
                <a:latin typeface="黑体" panose="02010609060101010101" charset="-122"/>
                <a:ea typeface="黑体" panose="02010609060101010101" charset="-122"/>
                <a:cs typeface="黑体" panose="02010609060101010101" charset="-122"/>
                <a:sym typeface="+mn-lt"/>
              </a:rPr>
              <a:t>、省、市</a:t>
            </a:r>
            <a:r>
              <a:rPr sz="3200" b="1" dirty="0">
                <a:solidFill>
                  <a:schemeClr val="tx1"/>
                </a:solidFill>
                <a:effectLst>
                  <a:outerShdw blurRad="38100" dist="25400" dir="5400000" algn="ctr" rotWithShape="0">
                    <a:srgbClr val="6E747A">
                      <a:alpha val="43000"/>
                    </a:srgbClr>
                  </a:outerShdw>
                </a:effectLst>
                <a:latin typeface="黑体" panose="02010609060101010101" charset="-122"/>
                <a:ea typeface="黑体" panose="02010609060101010101" charset="-122"/>
                <a:cs typeface="黑体" panose="02010609060101010101" charset="-122"/>
                <a:sym typeface="+mn-lt"/>
              </a:rPr>
              <a:t>党的建设工作领导小组会议精神 </a:t>
            </a:r>
            <a:r>
              <a:rPr lang="en-US" altLang="zh-CN" sz="3200" b="1" dirty="0">
                <a:solidFill>
                  <a:schemeClr val="tx1"/>
                </a:solidFill>
                <a:effectLst>
                  <a:outerShdw blurRad="38100" dist="25400" dir="5400000" algn="ctr" rotWithShape="0">
                    <a:srgbClr val="6E747A">
                      <a:alpha val="43000"/>
                    </a:srgbClr>
                  </a:outerShdw>
                </a:effectLst>
                <a:latin typeface="黑体" panose="02010609060101010101" charset="-122"/>
                <a:ea typeface="黑体" panose="02010609060101010101" charset="-122"/>
                <a:cs typeface="黑体" panose="02010609060101010101" charset="-122"/>
                <a:sym typeface="+mn-lt"/>
              </a:rPr>
              <a:t>            </a:t>
            </a:r>
            <a:endParaRPr lang="en-US" altLang="zh-CN" sz="3200" b="1" dirty="0">
              <a:solidFill>
                <a:schemeClr val="tx1"/>
              </a:solidFill>
              <a:effectLst>
                <a:outerShdw blurRad="38100" dist="25400" dir="5400000" algn="ctr" rotWithShape="0">
                  <a:srgbClr val="6E747A">
                    <a:alpha val="43000"/>
                  </a:srgbClr>
                </a:outerShdw>
              </a:effectLst>
              <a:latin typeface="黑体" panose="02010609060101010101" charset="-122"/>
              <a:ea typeface="黑体" panose="02010609060101010101" charset="-122"/>
              <a:cs typeface="黑体" panose="02010609060101010101" charset="-122"/>
              <a:sym typeface="+mn-lt"/>
            </a:endParaRPr>
          </a:p>
          <a:p>
            <a:pPr algn="l">
              <a:lnSpc>
                <a:spcPts val="5800"/>
              </a:lnSpc>
            </a:pPr>
            <a:r>
              <a:rPr lang="en-US" altLang="zh-CN" sz="3200" b="1" dirty="0">
                <a:solidFill>
                  <a:schemeClr val="tx1"/>
                </a:solidFill>
                <a:effectLst>
                  <a:outerShdw blurRad="38100" dist="25400" dir="5400000" algn="ctr" rotWithShape="0">
                    <a:srgbClr val="6E747A">
                      <a:alpha val="43000"/>
                    </a:srgbClr>
                  </a:outerShdw>
                </a:effectLst>
                <a:latin typeface="黑体" panose="02010609060101010101" charset="-122"/>
                <a:ea typeface="黑体" panose="02010609060101010101" charset="-122"/>
                <a:cs typeface="黑体" panose="02010609060101010101" charset="-122"/>
                <a:sym typeface="+mn-lt"/>
              </a:rPr>
              <a:t>      </a:t>
            </a:r>
            <a:r>
              <a:rPr lang="zh-CN" altLang="en-US" sz="3200" b="1" dirty="0">
                <a:solidFill>
                  <a:schemeClr val="tx1"/>
                </a:solidFill>
                <a:effectLst>
                  <a:outerShdw blurRad="38100" dist="25400" dir="5400000" algn="ctr" rotWithShape="0">
                    <a:srgbClr val="6E747A">
                      <a:alpha val="43000"/>
                    </a:srgbClr>
                  </a:outerShdw>
                </a:effectLst>
                <a:latin typeface="黑体" panose="02010609060101010101" charset="-122"/>
                <a:ea typeface="黑体" panose="02010609060101010101" charset="-122"/>
                <a:cs typeface="黑体" panose="02010609060101010101" charset="-122"/>
                <a:sym typeface="+mn-lt"/>
              </a:rPr>
              <a:t>二、传达</a:t>
            </a:r>
            <a:r>
              <a:rPr sz="3200" b="1" dirty="0">
                <a:solidFill>
                  <a:schemeClr val="tx1"/>
                </a:solidFill>
                <a:effectLst>
                  <a:outerShdw blurRad="38100" dist="25400" dir="5400000" algn="ctr" rotWithShape="0">
                    <a:srgbClr val="6E747A">
                      <a:alpha val="43000"/>
                    </a:srgbClr>
                  </a:outerShdw>
                </a:effectLst>
                <a:latin typeface="黑体" panose="02010609060101010101" charset="-122"/>
                <a:ea typeface="黑体" panose="02010609060101010101" charset="-122"/>
                <a:cs typeface="黑体" panose="02010609060101010101" charset="-122"/>
                <a:sym typeface="+mn-lt"/>
              </a:rPr>
              <a:t>中央办公厅关于在全党开展党纪学习教育的通知</a:t>
            </a:r>
            <a:br>
              <a:rPr lang="zh-CN" altLang="en-US" sz="3200" b="1" dirty="0">
                <a:solidFill>
                  <a:schemeClr val="tx1"/>
                </a:solidFill>
                <a:effectLst>
                  <a:outerShdw blurRad="38100" dist="25400" dir="5400000" algn="ctr" rotWithShape="0">
                    <a:srgbClr val="6E747A">
                      <a:alpha val="43000"/>
                    </a:srgbClr>
                  </a:outerShdw>
                </a:effectLst>
                <a:latin typeface="黑体" panose="02010609060101010101" charset="-122"/>
                <a:ea typeface="黑体" panose="02010609060101010101" charset="-122"/>
                <a:cs typeface="黑体" panose="02010609060101010101" charset="-122"/>
                <a:sym typeface="+mn-lt"/>
              </a:rPr>
            </a:br>
            <a:r>
              <a:rPr lang="en-US" altLang="zh-CN" sz="3200" b="1" dirty="0">
                <a:solidFill>
                  <a:schemeClr val="tx1"/>
                </a:solidFill>
                <a:effectLst>
                  <a:outerShdw blurRad="38100" dist="25400" dir="5400000" algn="ctr" rotWithShape="0">
                    <a:srgbClr val="6E747A">
                      <a:alpha val="43000"/>
                    </a:srgbClr>
                  </a:outerShdw>
                </a:effectLst>
                <a:latin typeface="黑体" panose="02010609060101010101" charset="-122"/>
                <a:ea typeface="黑体" panose="02010609060101010101" charset="-122"/>
                <a:cs typeface="黑体" panose="02010609060101010101" charset="-122"/>
                <a:sym typeface="+mn-lt"/>
              </a:rPr>
              <a:t>      </a:t>
            </a:r>
            <a:r>
              <a:rPr lang="zh-CN" altLang="en-US" sz="3200" b="1" dirty="0">
                <a:solidFill>
                  <a:schemeClr val="tx1"/>
                </a:solidFill>
                <a:effectLst>
                  <a:outerShdw blurRad="38100" dist="25400" dir="5400000" algn="ctr" rotWithShape="0">
                    <a:srgbClr val="6E747A">
                      <a:alpha val="43000"/>
                    </a:srgbClr>
                  </a:outerShdw>
                </a:effectLst>
                <a:latin typeface="黑体" panose="02010609060101010101" charset="-122"/>
                <a:ea typeface="黑体" panose="02010609060101010101" charset="-122"/>
                <a:cs typeface="黑体" panose="02010609060101010101" charset="-122"/>
                <a:sym typeface="+mn-lt"/>
              </a:rPr>
              <a:t>三、合肥二中党委规范组织推进党纪学习教育</a:t>
            </a:r>
            <a:endParaRPr lang="zh-CN" altLang="en-US" sz="3200" b="1" dirty="0">
              <a:solidFill>
                <a:schemeClr val="tx1"/>
              </a:solidFill>
              <a:effectLst>
                <a:outerShdw blurRad="38100" dist="25400" dir="5400000" algn="ctr" rotWithShape="0">
                  <a:srgbClr val="6E747A">
                    <a:alpha val="43000"/>
                  </a:srgbClr>
                </a:outerShdw>
              </a:effectLst>
              <a:latin typeface="黑体" panose="02010609060101010101" charset="-122"/>
              <a:ea typeface="黑体" panose="02010609060101010101" charset="-122"/>
              <a:cs typeface="黑体" panose="02010609060101010101" charset="-122"/>
              <a:sym typeface="+mn-lt"/>
            </a:endParaRPr>
          </a:p>
          <a:p>
            <a:pPr algn="l">
              <a:lnSpc>
                <a:spcPts val="5800"/>
              </a:lnSpc>
            </a:pPr>
            <a:r>
              <a:rPr lang="zh-CN" altLang="en-US" sz="3200" b="1" dirty="0">
                <a:solidFill>
                  <a:schemeClr val="tx1"/>
                </a:solidFill>
                <a:effectLst>
                  <a:outerShdw blurRad="38100" dist="25400" dir="5400000" algn="ctr" rotWithShape="0">
                    <a:srgbClr val="6E747A">
                      <a:alpha val="43000"/>
                    </a:srgbClr>
                  </a:outerShdw>
                </a:effectLst>
                <a:latin typeface="黑体" panose="02010609060101010101" charset="-122"/>
                <a:ea typeface="黑体" panose="02010609060101010101" charset="-122"/>
                <a:cs typeface="黑体" panose="02010609060101010101" charset="-122"/>
                <a:sym typeface="+mn-lt"/>
              </a:rPr>
              <a:t> </a:t>
            </a:r>
            <a:r>
              <a:rPr lang="en-US" altLang="zh-CN" sz="3200" b="1" dirty="0">
                <a:solidFill>
                  <a:schemeClr val="tx1"/>
                </a:solidFill>
                <a:effectLst>
                  <a:outerShdw blurRad="38100" dist="25400" dir="5400000" algn="ctr" rotWithShape="0">
                    <a:srgbClr val="6E747A">
                      <a:alpha val="43000"/>
                    </a:srgbClr>
                  </a:outerShdw>
                </a:effectLst>
                <a:latin typeface="黑体" panose="02010609060101010101" charset="-122"/>
                <a:ea typeface="黑体" panose="02010609060101010101" charset="-122"/>
                <a:cs typeface="黑体" panose="02010609060101010101" charset="-122"/>
                <a:sym typeface="+mn-lt"/>
              </a:rPr>
              <a:t>                 </a:t>
            </a:r>
            <a:r>
              <a:rPr lang="en-US" altLang="zh-CN" sz="3200" b="1" dirty="0">
                <a:solidFill>
                  <a:schemeClr val="tx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cs typeface="+mn-ea"/>
                <a:sym typeface="+mn-lt"/>
              </a:rPr>
              <a:t>  </a:t>
            </a:r>
            <a:endParaRPr lang="zh-CN" altLang="en-US" sz="3200" b="1" dirty="0">
              <a:solidFill>
                <a:schemeClr val="tx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cs typeface="+mn-ea"/>
              <a:sym typeface="+mn-lt"/>
            </a:endParaRPr>
          </a:p>
        </p:txBody>
      </p:sp>
      <p:pic>
        <p:nvPicPr>
          <p:cNvPr id="2" name="谭晶 - 党旗更鲜艳 (伴奏)">
            <a:hlinkClick r:id="" action="ppaction://media"/>
          </p:cNvPr>
          <p:cNvPicPr>
            <a:picLocks noChangeAspect="1"/>
          </p:cNvPicPr>
          <p:nvPr>
            <a:audioFile r:link="rId2"/>
            <p:extLst>
              <p:ext uri="{DAA4B4D4-6D71-4841-9C94-3DE7FCFB9230}">
                <p14:media xmlns:p14="http://schemas.microsoft.com/office/powerpoint/2010/main" r:embed="rId3"/>
              </p:ext>
            </p:extLst>
          </p:nvPr>
        </p:nvPicPr>
        <p:blipFill>
          <a:blip r:embed="rId4"/>
          <a:stretch>
            <a:fillRect/>
          </a:stretch>
        </p:blipFill>
        <p:spPr>
          <a:xfrm>
            <a:off x="-609000" y="404748"/>
            <a:ext cx="609600" cy="609600"/>
          </a:xfrm>
          <a:prstGeom prst="rect">
            <a:avLst/>
          </a:prstGeom>
        </p:spPr>
      </p:pic>
      <p:pic>
        <p:nvPicPr>
          <p:cNvPr id="5" name="图片 4" descr="3ec90be4275ddeb511e1cb3a606dd0b"/>
          <p:cNvPicPr>
            <a:picLocks noChangeAspect="1"/>
          </p:cNvPicPr>
          <p:nvPr/>
        </p:nvPicPr>
        <p:blipFill>
          <a:blip r:embed="rId5"/>
          <a:stretch>
            <a:fillRect/>
          </a:stretch>
        </p:blipFill>
        <p:spPr>
          <a:xfrm>
            <a:off x="10537190" y="44450"/>
            <a:ext cx="1597025" cy="1994535"/>
          </a:xfrm>
          <a:prstGeom prst="rect">
            <a:avLst/>
          </a:prstGeom>
        </p:spPr>
      </p:pic>
    </p:spTree>
    <p:custDataLst>
      <p:tags r:id="rId6"/>
    </p:custDataLst>
  </p:cSld>
  <p:clrMapOvr>
    <a:masterClrMapping/>
  </p:clrMapOvr>
  <mc:AlternateContent xmlns:mc="http://schemas.openxmlformats.org/markup-compatibility/2006">
    <mc:Choice xmlns:p14="http://schemas.microsoft.com/office/powerpoint/2010/main" Requires="p14">
      <p:transition spd="slow" p14:dur="2000" advTm="6711"/>
    </mc:Choice>
    <mc:Fallback>
      <p:transition spd="slow" advTm="6711"/>
    </mc:Fallback>
  </mc:AlternateContent>
  <p:timing>
    <p:tnLst>
      <p:par>
        <p:cTn id="1" dur="indefinite" restart="never" nodeType="tmRoot">
          <p:childTnLst>
            <p:audio>
              <p:cMediaNode vol="80000" numSld="999" showWhenStopped="0">
                <p:cTn id="2" repeatCount="indefinite"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62890" y="260985"/>
            <a:ext cx="11807825" cy="1495425"/>
          </a:xfrm>
        </p:spPr>
        <p:txBody>
          <a:bodyPr/>
          <a:lstStyle/>
          <a:p>
            <a:pPr marL="0" indent="0" algn="l" fontAlgn="auto">
              <a:lnSpc>
                <a:spcPct val="150000"/>
              </a:lnSpc>
            </a:pPr>
            <a:r>
              <a:rPr lang="en-US" altLang="zh-CN" sz="4000" b="1" dirty="0">
                <a:effectLst>
                  <a:outerShdw blurRad="38100" dist="25400" dir="5400000" algn="ctr" rotWithShape="0">
                    <a:srgbClr val="6E747A">
                      <a:alpha val="43000"/>
                    </a:srgbClr>
                  </a:outerShdw>
                </a:effectLst>
                <a:cs typeface="+mn-ea"/>
                <a:sym typeface="+mn-lt"/>
              </a:rPr>
              <a:t>  </a:t>
            </a:r>
            <a:br>
              <a:rPr lang="en-US" altLang="zh-CN" sz="4000" b="1" dirty="0">
                <a:effectLst>
                  <a:outerShdw blurRad="38100" dist="25400" dir="5400000" algn="ctr" rotWithShape="0">
                    <a:srgbClr val="6E747A">
                      <a:alpha val="43000"/>
                    </a:srgbClr>
                  </a:outerShdw>
                </a:effectLst>
                <a:cs typeface="+mn-ea"/>
                <a:sym typeface="+mn-lt"/>
              </a:rPr>
            </a:br>
            <a:r>
              <a:rPr lang="en-US" altLang="zh-CN" sz="4000" b="1" dirty="0">
                <a:effectLst>
                  <a:outerShdw blurRad="38100" dist="25400" dir="5400000" algn="ctr" rotWithShape="0">
                    <a:srgbClr val="6E747A">
                      <a:alpha val="43000"/>
                    </a:srgbClr>
                  </a:outerShdw>
                </a:effectLst>
                <a:cs typeface="+mn-ea"/>
                <a:sym typeface="+mn-lt"/>
              </a:rPr>
              <a:t>  </a:t>
            </a:r>
            <a:br>
              <a:rPr lang="en-US" altLang="zh-CN" sz="4000" b="1" dirty="0">
                <a:effectLst>
                  <a:outerShdw blurRad="38100" dist="25400" dir="5400000" algn="ctr" rotWithShape="0">
                    <a:srgbClr val="6E747A">
                      <a:alpha val="43000"/>
                    </a:srgbClr>
                  </a:outerShdw>
                </a:effectLst>
                <a:cs typeface="+mn-ea"/>
                <a:sym typeface="+mn-lt"/>
              </a:rPr>
            </a:br>
            <a:r>
              <a:rPr lang="en-US" altLang="zh-CN" sz="4000" b="1" dirty="0">
                <a:effectLst>
                  <a:outerShdw blurRad="38100" dist="25400" dir="5400000" algn="ctr" rotWithShape="0">
                    <a:srgbClr val="6E747A">
                      <a:alpha val="43000"/>
                    </a:srgbClr>
                  </a:outerShdw>
                </a:effectLst>
                <a:cs typeface="+mn-ea"/>
                <a:sym typeface="+mn-lt"/>
              </a:rPr>
              <a:t>                </a:t>
            </a:r>
            <a:r>
              <a:rPr lang="en-US" altLang="zh-CN" sz="4000" dirty="0">
                <a:effectLst>
                  <a:outerShdw blurRad="38100" dist="25400" dir="5400000" algn="ctr" rotWithShape="0">
                    <a:srgbClr val="6E747A">
                      <a:alpha val="43000"/>
                    </a:srgbClr>
                  </a:outerShdw>
                </a:effectLst>
                <a:cs typeface="+mn-ea"/>
                <a:sym typeface="+mn-lt"/>
              </a:rPr>
              <a:t> </a:t>
            </a:r>
            <a:br>
              <a:rPr lang="en-US" altLang="zh-CN" sz="4000" dirty="0">
                <a:effectLst>
                  <a:outerShdw blurRad="38100" dist="25400" dir="5400000" algn="ctr" rotWithShape="0">
                    <a:srgbClr val="6E747A">
                      <a:alpha val="43000"/>
                    </a:srgbClr>
                  </a:outerShdw>
                </a:effectLst>
                <a:cs typeface="+mn-ea"/>
                <a:sym typeface="+mn-lt"/>
              </a:rPr>
            </a:br>
            <a:r>
              <a:rPr lang="en-US" altLang="zh-CN" sz="4000" dirty="0">
                <a:effectLst>
                  <a:outerShdw blurRad="38100" dist="25400" dir="5400000" algn="ctr" rotWithShape="0">
                    <a:srgbClr val="6E747A">
                      <a:alpha val="43000"/>
                    </a:srgbClr>
                  </a:outerShdw>
                </a:effectLst>
                <a:cs typeface="+mn-ea"/>
                <a:sym typeface="+mn-lt"/>
              </a:rPr>
              <a:t>       </a:t>
            </a:r>
            <a:br>
              <a:rPr lang="en-US" altLang="zh-CN" sz="4000" dirty="0">
                <a:effectLst>
                  <a:outerShdw blurRad="38100" dist="25400" dir="5400000" algn="ctr" rotWithShape="0">
                    <a:srgbClr val="6E747A">
                      <a:alpha val="43000"/>
                    </a:srgbClr>
                  </a:outerShdw>
                </a:effectLst>
                <a:cs typeface="+mn-ea"/>
                <a:sym typeface="+mn-lt"/>
              </a:rPr>
            </a:br>
            <a:br>
              <a:rPr lang="en-US" altLang="zh-CN" sz="4000" dirty="0">
                <a:effectLst>
                  <a:outerShdw blurRad="38100" dist="25400" dir="5400000" algn="ctr" rotWithShape="0">
                    <a:srgbClr val="6E747A">
                      <a:alpha val="43000"/>
                    </a:srgbClr>
                  </a:outerShdw>
                </a:effectLst>
                <a:cs typeface="+mn-ea"/>
                <a:sym typeface="+mn-lt"/>
              </a:rPr>
            </a:br>
            <a:r>
              <a:rPr lang="en-US" altLang="zh-CN" sz="4000" dirty="0">
                <a:effectLst>
                  <a:outerShdw blurRad="38100" dist="25400" dir="5400000" algn="ctr" rotWithShape="0">
                    <a:srgbClr val="6E747A">
                      <a:alpha val="43000"/>
                    </a:srgbClr>
                  </a:outerShdw>
                </a:effectLst>
                <a:cs typeface="+mn-ea"/>
                <a:sym typeface="+mn-lt"/>
              </a:rPr>
              <a:t>       </a:t>
            </a:r>
            <a:r>
              <a:rPr lang="en-US" altLang="zh-CN" sz="4000" b="1" dirty="0">
                <a:effectLst>
                  <a:outerShdw blurRad="38100" dist="25400" dir="5400000" algn="ctr" rotWithShape="0">
                    <a:srgbClr val="6E747A">
                      <a:alpha val="43000"/>
                    </a:srgbClr>
                  </a:outerShdw>
                </a:effectLst>
                <a:cs typeface="+mn-ea"/>
                <a:sym typeface="+mn-lt"/>
              </a:rPr>
              <a:t>  </a:t>
            </a:r>
            <a:endParaRPr lang="en-US" altLang="zh-CN" sz="3200" b="1" dirty="0">
              <a:solidFill>
                <a:schemeClr val="tx1"/>
              </a:solidFill>
              <a:effectLst>
                <a:outerShdw blurRad="38100" dist="25400" dir="5400000" algn="ctr" rotWithShape="0">
                  <a:srgbClr val="6E747A">
                    <a:alpha val="43000"/>
                  </a:srgbClr>
                </a:outerShdw>
              </a:effectLst>
              <a:cs typeface="+mn-ea"/>
              <a:sym typeface="+mn-lt"/>
            </a:endParaRPr>
          </a:p>
        </p:txBody>
      </p:sp>
      <p:sp>
        <p:nvSpPr>
          <p:cNvPr id="4" name="文本框 3"/>
          <p:cNvSpPr txBox="1"/>
          <p:nvPr/>
        </p:nvSpPr>
        <p:spPr>
          <a:xfrm>
            <a:off x="1054735" y="791845"/>
            <a:ext cx="9521825" cy="706755"/>
          </a:xfrm>
          <a:prstGeom prst="rect">
            <a:avLst/>
          </a:prstGeom>
          <a:noFill/>
        </p:spPr>
        <p:txBody>
          <a:bodyPr wrap="square" rtlCol="0">
            <a:spAutoFit/>
          </a:bodyPr>
          <a:p>
            <a:r>
              <a:rPr lang="zh-CN" altLang="en-US" sz="4000" b="1" dirty="0">
                <a:solidFill>
                  <a:srgbClr val="FF0000"/>
                </a:solidFill>
                <a:effectLst>
                  <a:outerShdw blurRad="38100" dist="25400" dir="5400000" algn="ctr" rotWithShape="0">
                    <a:srgbClr val="6E747A">
                      <a:alpha val="43000"/>
                    </a:srgbClr>
                  </a:outerShdw>
                </a:effectLst>
                <a:latin typeface="方正小标宋_GBK" panose="03000509000000000000" charset="-122"/>
                <a:ea typeface="方正小标宋_GBK" panose="03000509000000000000" charset="-122"/>
                <a:cs typeface="+mn-ea"/>
                <a:sym typeface="+mn-lt"/>
              </a:rPr>
              <a:t>三、</a:t>
            </a:r>
            <a:r>
              <a:rPr sz="4000" b="1" dirty="0">
                <a:solidFill>
                  <a:srgbClr val="FF0000"/>
                </a:solidFill>
                <a:effectLst>
                  <a:outerShdw blurRad="38100" dist="25400" dir="5400000" algn="ctr" rotWithShape="0">
                    <a:srgbClr val="6E747A">
                      <a:alpha val="43000"/>
                    </a:srgbClr>
                  </a:outerShdw>
                </a:effectLst>
                <a:latin typeface="方正小标宋_GBK" panose="03000509000000000000" charset="-122"/>
                <a:ea typeface="方正小标宋_GBK" panose="03000509000000000000" charset="-122"/>
                <a:cs typeface="+mn-ea"/>
                <a:sym typeface="+mn-lt"/>
              </a:rPr>
              <a:t>合肥二中党委党纪学习教育工作</a:t>
            </a:r>
            <a:r>
              <a:rPr lang="zh-CN" sz="4000" b="1" dirty="0">
                <a:solidFill>
                  <a:srgbClr val="FF0000"/>
                </a:solidFill>
                <a:effectLst>
                  <a:outerShdw blurRad="38100" dist="25400" dir="5400000" algn="ctr" rotWithShape="0">
                    <a:srgbClr val="6E747A">
                      <a:alpha val="43000"/>
                    </a:srgbClr>
                  </a:outerShdw>
                </a:effectLst>
                <a:latin typeface="方正小标宋_GBK" panose="03000509000000000000" charset="-122"/>
                <a:ea typeface="方正小标宋_GBK" panose="03000509000000000000" charset="-122"/>
                <a:cs typeface="+mn-ea"/>
                <a:sym typeface="+mn-lt"/>
              </a:rPr>
              <a:t>安排</a:t>
            </a:r>
            <a:endParaRPr lang="zh-CN" sz="4000" b="1" dirty="0">
              <a:solidFill>
                <a:srgbClr val="FF0000"/>
              </a:solidFill>
              <a:effectLst>
                <a:outerShdw blurRad="38100" dist="25400" dir="5400000" algn="ctr" rotWithShape="0">
                  <a:srgbClr val="6E747A">
                    <a:alpha val="43000"/>
                  </a:srgbClr>
                </a:outerShdw>
              </a:effectLst>
              <a:latin typeface="方正小标宋_GBK" panose="03000509000000000000" charset="-122"/>
              <a:ea typeface="方正小标宋_GBK" panose="03000509000000000000" charset="-122"/>
              <a:cs typeface="+mn-ea"/>
              <a:sym typeface="+mn-lt"/>
            </a:endParaRPr>
          </a:p>
        </p:txBody>
      </p:sp>
      <p:sp>
        <p:nvSpPr>
          <p:cNvPr id="5" name="文本框 4"/>
          <p:cNvSpPr txBox="1"/>
          <p:nvPr/>
        </p:nvSpPr>
        <p:spPr>
          <a:xfrm>
            <a:off x="478790" y="2205355"/>
            <a:ext cx="11309350" cy="4453255"/>
          </a:xfrm>
          <a:prstGeom prst="rect">
            <a:avLst/>
          </a:prstGeom>
          <a:noFill/>
        </p:spPr>
        <p:txBody>
          <a:bodyPr wrap="square" rtlCol="0">
            <a:noAutofit/>
          </a:bodyPr>
          <a:p>
            <a:endParaRPr lang="zh-CN" altLang="en-US" sz="3600" b="1">
              <a:latin typeface="+mj-ea"/>
              <a:ea typeface="+mj-ea"/>
              <a:cs typeface="+mj-ea"/>
            </a:endParaRPr>
          </a:p>
        </p:txBody>
      </p:sp>
      <p:pic>
        <p:nvPicPr>
          <p:cNvPr id="3" name="图片 2"/>
          <p:cNvPicPr>
            <a:picLocks noChangeAspect="1"/>
          </p:cNvPicPr>
          <p:nvPr/>
        </p:nvPicPr>
        <p:blipFill>
          <a:blip r:embed="rId1"/>
          <a:stretch>
            <a:fillRect/>
          </a:stretch>
        </p:blipFill>
        <p:spPr>
          <a:xfrm>
            <a:off x="-97790" y="1484630"/>
            <a:ext cx="12327255" cy="5268595"/>
          </a:xfrm>
          <a:prstGeom prst="rect">
            <a:avLst/>
          </a:prstGeom>
        </p:spPr>
      </p:pic>
      <p:pic>
        <p:nvPicPr>
          <p:cNvPr id="6" name="图片 5" descr="3ec90be4275ddeb511e1cb3a606dd0b"/>
          <p:cNvPicPr>
            <a:picLocks noChangeAspect="1"/>
          </p:cNvPicPr>
          <p:nvPr/>
        </p:nvPicPr>
        <p:blipFill>
          <a:blip r:embed="rId2"/>
          <a:stretch>
            <a:fillRect/>
          </a:stretch>
        </p:blipFill>
        <p:spPr>
          <a:xfrm>
            <a:off x="10351770" y="44450"/>
            <a:ext cx="1782445" cy="2226945"/>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62890" y="260985"/>
            <a:ext cx="11807825" cy="1495425"/>
          </a:xfrm>
        </p:spPr>
        <p:txBody>
          <a:bodyPr/>
          <a:lstStyle/>
          <a:p>
            <a:pPr marL="0" indent="0" algn="l" fontAlgn="auto">
              <a:lnSpc>
                <a:spcPct val="150000"/>
              </a:lnSpc>
            </a:pPr>
            <a:r>
              <a:rPr lang="en-US" altLang="zh-CN" sz="4000" b="1" dirty="0">
                <a:effectLst>
                  <a:outerShdw blurRad="38100" dist="25400" dir="5400000" algn="ctr" rotWithShape="0">
                    <a:srgbClr val="6E747A">
                      <a:alpha val="43000"/>
                    </a:srgbClr>
                  </a:outerShdw>
                </a:effectLst>
                <a:cs typeface="+mn-ea"/>
                <a:sym typeface="+mn-lt"/>
              </a:rPr>
              <a:t>  </a:t>
            </a:r>
            <a:br>
              <a:rPr lang="en-US" altLang="zh-CN" sz="4000" b="1" dirty="0">
                <a:effectLst>
                  <a:outerShdw blurRad="38100" dist="25400" dir="5400000" algn="ctr" rotWithShape="0">
                    <a:srgbClr val="6E747A">
                      <a:alpha val="43000"/>
                    </a:srgbClr>
                  </a:outerShdw>
                </a:effectLst>
                <a:cs typeface="+mn-ea"/>
                <a:sym typeface="+mn-lt"/>
              </a:rPr>
            </a:br>
            <a:r>
              <a:rPr lang="en-US" altLang="zh-CN" sz="4000" b="1" dirty="0">
                <a:effectLst>
                  <a:outerShdw blurRad="38100" dist="25400" dir="5400000" algn="ctr" rotWithShape="0">
                    <a:srgbClr val="6E747A">
                      <a:alpha val="43000"/>
                    </a:srgbClr>
                  </a:outerShdw>
                </a:effectLst>
                <a:cs typeface="+mn-ea"/>
                <a:sym typeface="+mn-lt"/>
              </a:rPr>
              <a:t>  </a:t>
            </a:r>
            <a:br>
              <a:rPr lang="en-US" altLang="zh-CN" sz="4000" b="1" dirty="0">
                <a:effectLst>
                  <a:outerShdw blurRad="38100" dist="25400" dir="5400000" algn="ctr" rotWithShape="0">
                    <a:srgbClr val="6E747A">
                      <a:alpha val="43000"/>
                    </a:srgbClr>
                  </a:outerShdw>
                </a:effectLst>
                <a:cs typeface="+mn-ea"/>
                <a:sym typeface="+mn-lt"/>
              </a:rPr>
            </a:br>
            <a:r>
              <a:rPr lang="en-US" altLang="zh-CN" sz="4000" b="1" dirty="0">
                <a:effectLst>
                  <a:outerShdw blurRad="38100" dist="25400" dir="5400000" algn="ctr" rotWithShape="0">
                    <a:srgbClr val="6E747A">
                      <a:alpha val="43000"/>
                    </a:srgbClr>
                  </a:outerShdw>
                </a:effectLst>
                <a:cs typeface="+mn-ea"/>
                <a:sym typeface="+mn-lt"/>
              </a:rPr>
              <a:t>                </a:t>
            </a:r>
            <a:r>
              <a:rPr lang="en-US" altLang="zh-CN" sz="4000" dirty="0">
                <a:effectLst>
                  <a:outerShdw blurRad="38100" dist="25400" dir="5400000" algn="ctr" rotWithShape="0">
                    <a:srgbClr val="6E747A">
                      <a:alpha val="43000"/>
                    </a:srgbClr>
                  </a:outerShdw>
                </a:effectLst>
                <a:cs typeface="+mn-ea"/>
                <a:sym typeface="+mn-lt"/>
              </a:rPr>
              <a:t> </a:t>
            </a:r>
            <a:br>
              <a:rPr lang="en-US" altLang="zh-CN" sz="4000" dirty="0">
                <a:effectLst>
                  <a:outerShdw blurRad="38100" dist="25400" dir="5400000" algn="ctr" rotWithShape="0">
                    <a:srgbClr val="6E747A">
                      <a:alpha val="43000"/>
                    </a:srgbClr>
                  </a:outerShdw>
                </a:effectLst>
                <a:cs typeface="+mn-ea"/>
                <a:sym typeface="+mn-lt"/>
              </a:rPr>
            </a:br>
            <a:r>
              <a:rPr lang="en-US" altLang="zh-CN" sz="4000" dirty="0">
                <a:effectLst>
                  <a:outerShdw blurRad="38100" dist="25400" dir="5400000" algn="ctr" rotWithShape="0">
                    <a:srgbClr val="6E747A">
                      <a:alpha val="43000"/>
                    </a:srgbClr>
                  </a:outerShdw>
                </a:effectLst>
                <a:cs typeface="+mn-ea"/>
                <a:sym typeface="+mn-lt"/>
              </a:rPr>
              <a:t>       </a:t>
            </a:r>
            <a:br>
              <a:rPr lang="en-US" altLang="zh-CN" sz="4000" dirty="0">
                <a:effectLst>
                  <a:outerShdw blurRad="38100" dist="25400" dir="5400000" algn="ctr" rotWithShape="0">
                    <a:srgbClr val="6E747A">
                      <a:alpha val="43000"/>
                    </a:srgbClr>
                  </a:outerShdw>
                </a:effectLst>
                <a:cs typeface="+mn-ea"/>
                <a:sym typeface="+mn-lt"/>
              </a:rPr>
            </a:br>
            <a:br>
              <a:rPr lang="en-US" altLang="zh-CN" sz="4000" dirty="0">
                <a:effectLst>
                  <a:outerShdw blurRad="38100" dist="25400" dir="5400000" algn="ctr" rotWithShape="0">
                    <a:srgbClr val="6E747A">
                      <a:alpha val="43000"/>
                    </a:srgbClr>
                  </a:outerShdw>
                </a:effectLst>
                <a:cs typeface="+mn-ea"/>
                <a:sym typeface="+mn-lt"/>
              </a:rPr>
            </a:br>
            <a:r>
              <a:rPr lang="en-US" altLang="zh-CN" sz="4000" dirty="0">
                <a:effectLst>
                  <a:outerShdw blurRad="38100" dist="25400" dir="5400000" algn="ctr" rotWithShape="0">
                    <a:srgbClr val="6E747A">
                      <a:alpha val="43000"/>
                    </a:srgbClr>
                  </a:outerShdw>
                </a:effectLst>
                <a:cs typeface="+mn-ea"/>
                <a:sym typeface="+mn-lt"/>
              </a:rPr>
              <a:t>       </a:t>
            </a:r>
            <a:r>
              <a:rPr lang="en-US" altLang="zh-CN" sz="4000" b="1" dirty="0">
                <a:effectLst>
                  <a:outerShdw blurRad="38100" dist="25400" dir="5400000" algn="ctr" rotWithShape="0">
                    <a:srgbClr val="6E747A">
                      <a:alpha val="43000"/>
                    </a:srgbClr>
                  </a:outerShdw>
                </a:effectLst>
                <a:cs typeface="+mn-ea"/>
                <a:sym typeface="+mn-lt"/>
              </a:rPr>
              <a:t>  </a:t>
            </a:r>
            <a:endParaRPr lang="en-US" altLang="zh-CN" sz="3200" b="1" dirty="0">
              <a:solidFill>
                <a:schemeClr val="tx1"/>
              </a:solidFill>
              <a:effectLst>
                <a:outerShdw blurRad="38100" dist="25400" dir="5400000" algn="ctr" rotWithShape="0">
                  <a:srgbClr val="6E747A">
                    <a:alpha val="43000"/>
                  </a:srgbClr>
                </a:outerShdw>
              </a:effectLst>
              <a:cs typeface="+mn-ea"/>
              <a:sym typeface="+mn-lt"/>
            </a:endParaRPr>
          </a:p>
        </p:txBody>
      </p:sp>
      <p:sp>
        <p:nvSpPr>
          <p:cNvPr id="5" name="文本框 4"/>
          <p:cNvSpPr txBox="1"/>
          <p:nvPr/>
        </p:nvSpPr>
        <p:spPr>
          <a:xfrm>
            <a:off x="85725" y="2205355"/>
            <a:ext cx="11702415" cy="4453255"/>
          </a:xfrm>
          <a:prstGeom prst="rect">
            <a:avLst/>
          </a:prstGeom>
          <a:noFill/>
        </p:spPr>
        <p:txBody>
          <a:bodyPr wrap="square" rtlCol="0">
            <a:noAutofit/>
          </a:bodyPr>
          <a:p>
            <a:pPr algn="ctr">
              <a:lnSpc>
                <a:spcPts val="5120"/>
              </a:lnSpc>
            </a:pPr>
            <a:r>
              <a:rPr lang="zh-CN" altLang="en-US" sz="3600" b="1">
                <a:latin typeface="+mj-ea"/>
                <a:ea typeface="+mj-ea"/>
                <a:cs typeface="+mj-ea"/>
              </a:rPr>
              <a:t>郑</a:t>
            </a:r>
            <a:r>
              <a:rPr lang="en-US" altLang="zh-CN" sz="3600" b="1">
                <a:latin typeface="+mj-ea"/>
                <a:ea typeface="+mj-ea"/>
                <a:cs typeface="+mj-ea"/>
              </a:rPr>
              <a:t>  </a:t>
            </a:r>
            <a:r>
              <a:rPr lang="zh-CN" altLang="en-US" sz="3600" b="1">
                <a:latin typeface="+mj-ea"/>
                <a:ea typeface="+mj-ea"/>
                <a:cs typeface="+mj-ea"/>
              </a:rPr>
              <a:t>重</a:t>
            </a:r>
            <a:r>
              <a:rPr lang="en-US" altLang="zh-CN" sz="3600" b="1">
                <a:latin typeface="+mj-ea"/>
                <a:ea typeface="+mj-ea"/>
                <a:cs typeface="+mj-ea"/>
              </a:rPr>
              <a:t>  </a:t>
            </a:r>
            <a:r>
              <a:rPr lang="zh-CN" altLang="en-US" sz="3600" b="1">
                <a:latin typeface="+mj-ea"/>
                <a:ea typeface="+mj-ea"/>
                <a:cs typeface="+mj-ea"/>
              </a:rPr>
              <a:t>倡</a:t>
            </a:r>
            <a:r>
              <a:rPr lang="en-US" altLang="zh-CN" sz="3600" b="1">
                <a:latin typeface="+mj-ea"/>
                <a:ea typeface="+mj-ea"/>
                <a:cs typeface="+mj-ea"/>
              </a:rPr>
              <a:t>  </a:t>
            </a:r>
            <a:r>
              <a:rPr lang="zh-CN" altLang="en-US" sz="3600" b="1">
                <a:latin typeface="+mj-ea"/>
                <a:ea typeface="+mj-ea"/>
                <a:cs typeface="+mj-ea"/>
              </a:rPr>
              <a:t>议</a:t>
            </a:r>
            <a:endParaRPr lang="zh-CN" altLang="en-US" sz="3600" b="1">
              <a:latin typeface="+mj-ea"/>
              <a:ea typeface="+mj-ea"/>
              <a:cs typeface="+mj-ea"/>
            </a:endParaRPr>
          </a:p>
          <a:p>
            <a:pPr algn="ctr">
              <a:lnSpc>
                <a:spcPts val="5120"/>
              </a:lnSpc>
            </a:pPr>
            <a:r>
              <a:rPr lang="zh-CN" altLang="en-US" sz="3600" b="1">
                <a:latin typeface="+mj-ea"/>
                <a:ea typeface="+mj-ea"/>
                <a:cs typeface="+mj-ea"/>
              </a:rPr>
              <a:t>学思贯通，</a:t>
            </a:r>
            <a:r>
              <a:rPr lang="zh-CN" altLang="en-US" sz="3600" b="1">
                <a:latin typeface="+mj-ea"/>
                <a:ea typeface="+mj-ea"/>
                <a:cs typeface="+mj-ea"/>
                <a:sym typeface="+mn-ea"/>
              </a:rPr>
              <a:t>知行合一。</a:t>
            </a:r>
            <a:endParaRPr lang="zh-CN" altLang="en-US" sz="3600" b="1">
              <a:latin typeface="+mj-ea"/>
              <a:ea typeface="+mj-ea"/>
              <a:cs typeface="+mj-ea"/>
              <a:sym typeface="+mn-ea"/>
            </a:endParaRPr>
          </a:p>
          <a:p>
            <a:pPr algn="ctr">
              <a:lnSpc>
                <a:spcPts val="5120"/>
              </a:lnSpc>
            </a:pPr>
            <a:r>
              <a:rPr lang="zh-CN" altLang="en-US" sz="3600" b="1">
                <a:latin typeface="+mj-ea"/>
                <a:ea typeface="+mj-ea"/>
                <a:cs typeface="+mj-ea"/>
              </a:rPr>
              <a:t>严守六纪，令</a:t>
            </a:r>
            <a:r>
              <a:rPr lang="zh-CN" altLang="en-US" sz="3600" b="1">
                <a:latin typeface="+mj-ea"/>
                <a:ea typeface="+mj-ea"/>
                <a:cs typeface="+mj-ea"/>
                <a:sym typeface="+mn-ea"/>
              </a:rPr>
              <a:t>禁</a:t>
            </a:r>
            <a:r>
              <a:rPr lang="zh-CN" altLang="en-US" sz="3600" b="1">
                <a:latin typeface="+mj-ea"/>
                <a:ea typeface="+mj-ea"/>
                <a:cs typeface="+mj-ea"/>
              </a:rPr>
              <a:t>行止。</a:t>
            </a:r>
            <a:endParaRPr lang="zh-CN" altLang="en-US" sz="3600" b="1">
              <a:latin typeface="+mj-ea"/>
              <a:ea typeface="+mj-ea"/>
              <a:cs typeface="+mj-ea"/>
            </a:endParaRPr>
          </a:p>
          <a:p>
            <a:pPr algn="ctr">
              <a:lnSpc>
                <a:spcPts val="5120"/>
              </a:lnSpc>
            </a:pPr>
            <a:r>
              <a:rPr lang="zh-CN" altLang="en-US" sz="3600" b="1">
                <a:latin typeface="+mj-ea"/>
                <a:ea typeface="+mj-ea"/>
                <a:cs typeface="+mj-ea"/>
              </a:rPr>
              <a:t>净化灵魂，立德树人。</a:t>
            </a:r>
            <a:endParaRPr lang="zh-CN" altLang="en-US" sz="3600" b="1">
              <a:latin typeface="+mj-ea"/>
              <a:ea typeface="+mj-ea"/>
              <a:cs typeface="+mj-ea"/>
            </a:endParaRPr>
          </a:p>
          <a:p>
            <a:pPr algn="ctr">
              <a:lnSpc>
                <a:spcPts val="5120"/>
              </a:lnSpc>
            </a:pPr>
            <a:r>
              <a:rPr lang="zh-CN" altLang="en-US" sz="3600" b="1">
                <a:latin typeface="+mj-ea"/>
                <a:ea typeface="+mj-ea"/>
                <a:cs typeface="+mj-ea"/>
                <a:sym typeface="+mn-ea"/>
              </a:rPr>
              <a:t>美化自己，成就学生！</a:t>
            </a:r>
            <a:endParaRPr lang="zh-CN" altLang="en-US" sz="3600" b="1">
              <a:latin typeface="+mj-ea"/>
              <a:ea typeface="+mj-ea"/>
              <a:cs typeface="+mj-ea"/>
            </a:endParaRPr>
          </a:p>
        </p:txBody>
      </p:sp>
      <p:pic>
        <p:nvPicPr>
          <p:cNvPr id="6" name="图片 5" descr="3ec90be4275ddeb511e1cb3a606dd0b"/>
          <p:cNvPicPr>
            <a:picLocks noChangeAspect="1"/>
          </p:cNvPicPr>
          <p:nvPr/>
        </p:nvPicPr>
        <p:blipFill>
          <a:blip r:embed="rId1"/>
          <a:stretch>
            <a:fillRect/>
          </a:stretch>
        </p:blipFill>
        <p:spPr>
          <a:xfrm>
            <a:off x="5014595" y="44450"/>
            <a:ext cx="1811020" cy="2262505"/>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31445" y="127000"/>
            <a:ext cx="9878695" cy="1413510"/>
          </a:xfrm>
        </p:spPr>
        <p:txBody>
          <a:bodyPr/>
          <a:lstStyle/>
          <a:p>
            <a:pPr marL="0" indent="0" algn="l" fontAlgn="auto">
              <a:lnSpc>
                <a:spcPct val="150000"/>
              </a:lnSpc>
            </a:pPr>
            <a:br>
              <a:rPr lang="zh-CN" altLang="en-US" sz="3200" dirty="0">
                <a:solidFill>
                  <a:srgbClr val="FF0000"/>
                </a:solidFill>
                <a:effectLst>
                  <a:outerShdw blurRad="38100" dist="25400" dir="5400000" algn="ctr" rotWithShape="0">
                    <a:srgbClr val="6E747A">
                      <a:alpha val="43000"/>
                    </a:srgbClr>
                  </a:outerShdw>
                </a:effectLst>
                <a:cs typeface="+mn-ea"/>
                <a:sym typeface="+mn-lt"/>
              </a:rPr>
            </a:br>
            <a:br>
              <a:rPr lang="zh-CN" altLang="en-US" sz="3200" dirty="0">
                <a:solidFill>
                  <a:srgbClr val="FF0000"/>
                </a:solidFill>
                <a:effectLst>
                  <a:outerShdw blurRad="38100" dist="25400" dir="5400000" algn="ctr" rotWithShape="0">
                    <a:srgbClr val="6E747A">
                      <a:alpha val="43000"/>
                    </a:srgbClr>
                  </a:outerShdw>
                </a:effectLst>
                <a:cs typeface="+mn-ea"/>
                <a:sym typeface="+mn-lt"/>
              </a:rPr>
            </a:br>
            <a:br>
              <a:rPr lang="zh-CN" altLang="en-US" sz="3200" dirty="0">
                <a:solidFill>
                  <a:srgbClr val="FF0000"/>
                </a:solidFill>
                <a:effectLst>
                  <a:outerShdw blurRad="38100" dist="25400" dir="5400000" algn="ctr" rotWithShape="0">
                    <a:srgbClr val="6E747A">
                      <a:alpha val="43000"/>
                    </a:srgbClr>
                  </a:outerShdw>
                </a:effectLst>
                <a:cs typeface="+mn-ea"/>
                <a:sym typeface="+mn-lt"/>
              </a:rPr>
            </a:br>
            <a:br>
              <a:rPr lang="zh-CN" altLang="en-US" sz="3200" dirty="0">
                <a:solidFill>
                  <a:srgbClr val="FF0000"/>
                </a:solidFill>
                <a:effectLst>
                  <a:outerShdw blurRad="38100" dist="25400" dir="5400000" algn="ctr" rotWithShape="0">
                    <a:srgbClr val="6E747A">
                      <a:alpha val="43000"/>
                    </a:srgbClr>
                  </a:outerShdw>
                </a:effectLst>
                <a:cs typeface="+mn-ea"/>
                <a:sym typeface="+mn-lt"/>
              </a:rPr>
            </a:br>
            <a:r>
              <a:rPr lang="en-US" altLang="zh-CN" sz="3200" dirty="0">
                <a:solidFill>
                  <a:srgbClr val="FF0000"/>
                </a:solidFill>
                <a:effectLst>
                  <a:outerShdw blurRad="38100" dist="25400" dir="5400000" algn="ctr" rotWithShape="0">
                    <a:srgbClr val="6E747A">
                      <a:alpha val="43000"/>
                    </a:srgbClr>
                  </a:outerShdw>
                </a:effectLst>
                <a:cs typeface="+mn-ea"/>
                <a:sym typeface="+mn-lt"/>
              </a:rPr>
              <a:t>        </a:t>
            </a:r>
            <a:br>
              <a:rPr lang="en-US" altLang="zh-CN" sz="3200" dirty="0">
                <a:solidFill>
                  <a:srgbClr val="FF0000"/>
                </a:solidFill>
                <a:effectLst>
                  <a:outerShdw blurRad="38100" dist="25400" dir="5400000" algn="ctr" rotWithShape="0">
                    <a:srgbClr val="6E747A">
                      <a:alpha val="43000"/>
                    </a:srgbClr>
                  </a:outerShdw>
                </a:effectLst>
                <a:cs typeface="+mn-ea"/>
                <a:sym typeface="+mn-lt"/>
              </a:rPr>
            </a:br>
            <a:r>
              <a:rPr lang="en-US" altLang="zh-CN" sz="3200" dirty="0">
                <a:solidFill>
                  <a:srgbClr val="FF0000"/>
                </a:solidFill>
                <a:effectLst>
                  <a:outerShdw blurRad="38100" dist="25400" dir="5400000" algn="ctr" rotWithShape="0">
                    <a:srgbClr val="6E747A">
                      <a:alpha val="43000"/>
                    </a:srgbClr>
                  </a:outerShdw>
                </a:effectLst>
                <a:cs typeface="+mn-ea"/>
                <a:sym typeface="+mn-lt"/>
              </a:rPr>
              <a:t>    </a:t>
            </a:r>
            <a:br>
              <a:rPr lang="en-US" altLang="zh-CN" sz="3200" dirty="0">
                <a:solidFill>
                  <a:srgbClr val="FF0000"/>
                </a:solidFill>
                <a:effectLst>
                  <a:outerShdw blurRad="38100" dist="25400" dir="5400000" algn="ctr" rotWithShape="0">
                    <a:srgbClr val="6E747A">
                      <a:alpha val="43000"/>
                    </a:srgbClr>
                  </a:outerShdw>
                </a:effectLst>
                <a:cs typeface="+mn-ea"/>
                <a:sym typeface="+mn-lt"/>
              </a:rPr>
            </a:br>
            <a:r>
              <a:rPr lang="en-US" altLang="zh-CN" sz="3200" dirty="0">
                <a:solidFill>
                  <a:srgbClr val="FF0000"/>
                </a:solidFill>
                <a:effectLst>
                  <a:outerShdw blurRad="38100" dist="25400" dir="5400000" algn="ctr" rotWithShape="0">
                    <a:srgbClr val="6E747A">
                      <a:alpha val="43000"/>
                    </a:srgbClr>
                  </a:outerShdw>
                </a:effectLst>
                <a:cs typeface="+mn-ea"/>
                <a:sym typeface="+mn-lt"/>
              </a:rPr>
              <a:t>        </a:t>
            </a:r>
            <a:br>
              <a:rPr lang="en-US" altLang="zh-CN" sz="3200" dirty="0">
                <a:solidFill>
                  <a:srgbClr val="FF0000"/>
                </a:solidFill>
                <a:effectLst>
                  <a:outerShdw blurRad="38100" dist="25400" dir="5400000" algn="ctr" rotWithShape="0">
                    <a:srgbClr val="6E747A">
                      <a:alpha val="43000"/>
                    </a:srgbClr>
                  </a:outerShdw>
                </a:effectLst>
                <a:cs typeface="+mn-ea"/>
                <a:sym typeface="+mn-lt"/>
              </a:rPr>
            </a:br>
            <a:r>
              <a:rPr lang="en-US" altLang="zh-CN" sz="3200" dirty="0">
                <a:solidFill>
                  <a:srgbClr val="FF0000"/>
                </a:solidFill>
                <a:effectLst>
                  <a:outerShdw blurRad="38100" dist="25400" dir="5400000" algn="ctr" rotWithShape="0">
                    <a:srgbClr val="6E747A">
                      <a:alpha val="43000"/>
                    </a:srgbClr>
                  </a:outerShdw>
                </a:effectLst>
                <a:cs typeface="+mn-ea"/>
                <a:sym typeface="+mn-lt"/>
              </a:rPr>
              <a:t>        </a:t>
            </a:r>
            <a:r>
              <a:rPr lang="zh-CN" altLang="en-US" sz="3200" dirty="0">
                <a:solidFill>
                  <a:srgbClr val="FF0000"/>
                </a:solidFill>
                <a:effectLst>
                  <a:outerShdw blurRad="38100" dist="25400" dir="5400000" algn="ctr" rotWithShape="0">
                    <a:srgbClr val="6E747A">
                      <a:alpha val="43000"/>
                    </a:srgbClr>
                  </a:outerShdw>
                </a:effectLst>
                <a:cs typeface="+mn-ea"/>
                <a:sym typeface="+mn-lt"/>
              </a:rPr>
              <a:t>一</a:t>
            </a:r>
            <a:r>
              <a:rPr lang="zh-CN" altLang="en-US" sz="3200" b="1" dirty="0">
                <a:solidFill>
                  <a:srgbClr val="FF0000"/>
                </a:solidFill>
                <a:effectLst>
                  <a:outerShdw blurRad="38100" dist="25400" dir="5400000" algn="ctr" rotWithShape="0">
                    <a:srgbClr val="6E747A">
                      <a:alpha val="43000"/>
                    </a:srgbClr>
                  </a:outerShdw>
                </a:effectLst>
                <a:cs typeface="+mn-ea"/>
                <a:sym typeface="+mn-lt"/>
              </a:rPr>
              <a:t>、</a:t>
            </a:r>
            <a:r>
              <a:rPr sz="3200" b="1" dirty="0">
                <a:solidFill>
                  <a:srgbClr val="FF0000"/>
                </a:solidFill>
                <a:effectLst>
                  <a:outerShdw blurRad="38100" dist="25400" dir="5400000" algn="ctr" rotWithShape="0">
                    <a:srgbClr val="6E747A">
                      <a:alpha val="43000"/>
                    </a:srgbClr>
                  </a:outerShdw>
                </a:effectLst>
                <a:cs typeface="+mn-ea"/>
                <a:sym typeface="+mn-lt"/>
              </a:rPr>
              <a:t>传达</a:t>
            </a:r>
            <a:r>
              <a:rPr sz="3200" b="1" dirty="0">
                <a:solidFill>
                  <a:srgbClr val="FF0000"/>
                </a:solidFill>
                <a:effectLst>
                  <a:outerShdw blurRad="38100" dist="25400" dir="5400000" algn="ctr" rotWithShape="0">
                    <a:srgbClr val="6E747A">
                      <a:alpha val="43000"/>
                    </a:srgbClr>
                  </a:outerShdw>
                </a:effectLst>
                <a:cs typeface="+mn-ea"/>
                <a:sym typeface="+mn-lt"/>
              </a:rPr>
              <a:t>中央</a:t>
            </a:r>
            <a:r>
              <a:rPr lang="zh-CN" sz="3200" b="1" dirty="0">
                <a:solidFill>
                  <a:srgbClr val="FF0000"/>
                </a:solidFill>
                <a:effectLst>
                  <a:outerShdw blurRad="38100" dist="25400" dir="5400000" algn="ctr" rotWithShape="0">
                    <a:srgbClr val="6E747A">
                      <a:alpha val="43000"/>
                    </a:srgbClr>
                  </a:outerShdw>
                </a:effectLst>
                <a:cs typeface="+mn-ea"/>
                <a:sym typeface="+mn-lt"/>
              </a:rPr>
              <a:t>、省、市</a:t>
            </a:r>
            <a:r>
              <a:rPr sz="3200" b="1" dirty="0">
                <a:solidFill>
                  <a:srgbClr val="FF0000"/>
                </a:solidFill>
                <a:effectLst>
                  <a:outerShdw blurRad="38100" dist="25400" dir="5400000" algn="ctr" rotWithShape="0">
                    <a:srgbClr val="6E747A">
                      <a:alpha val="43000"/>
                    </a:srgbClr>
                  </a:outerShdw>
                </a:effectLst>
                <a:cs typeface="+mn-ea"/>
                <a:sym typeface="+mn-lt"/>
              </a:rPr>
              <a:t>党的建设工作领导小组会议精神 </a:t>
            </a:r>
            <a:r>
              <a:rPr lang="en-US" altLang="zh-CN" sz="4000" b="1" dirty="0">
                <a:effectLst>
                  <a:outerShdw blurRad="38100" dist="25400" dir="5400000" algn="ctr" rotWithShape="0">
                    <a:srgbClr val="6E747A">
                      <a:alpha val="43000"/>
                    </a:srgbClr>
                  </a:outerShdw>
                </a:effectLst>
                <a:cs typeface="+mn-ea"/>
                <a:sym typeface="+mn-lt"/>
              </a:rPr>
              <a:t>      </a:t>
            </a:r>
            <a:br>
              <a:rPr lang="en-US" altLang="zh-CN" sz="4000" b="1" dirty="0">
                <a:effectLst>
                  <a:outerShdw blurRad="38100" dist="25400" dir="5400000" algn="ctr" rotWithShape="0">
                    <a:srgbClr val="6E747A">
                      <a:alpha val="43000"/>
                    </a:srgbClr>
                  </a:outerShdw>
                </a:effectLst>
                <a:cs typeface="+mn-ea"/>
                <a:sym typeface="+mn-lt"/>
              </a:rPr>
            </a:br>
            <a:r>
              <a:rPr lang="en-US" altLang="zh-CN" sz="4000" b="1" dirty="0">
                <a:effectLst>
                  <a:outerShdw blurRad="38100" dist="25400" dir="5400000" algn="ctr" rotWithShape="0">
                    <a:srgbClr val="6E747A">
                      <a:alpha val="43000"/>
                    </a:srgbClr>
                  </a:outerShdw>
                </a:effectLst>
                <a:cs typeface="+mn-ea"/>
                <a:sym typeface="+mn-lt"/>
              </a:rPr>
              <a:t>    </a:t>
            </a:r>
            <a:r>
              <a:rPr lang="zh-CN" altLang="en-US" sz="3200" b="1" dirty="0">
                <a:effectLst>
                  <a:outerShdw blurRad="38100" dist="25400" dir="5400000" algn="ctr" rotWithShape="0">
                    <a:srgbClr val="6E747A">
                      <a:alpha val="43000"/>
                    </a:srgbClr>
                  </a:outerShdw>
                </a:effectLst>
                <a:cs typeface="+mn-ea"/>
                <a:sym typeface="+mn-lt"/>
              </a:rPr>
              <a:t>（一）</a:t>
            </a:r>
            <a:r>
              <a:rPr sz="3200" b="1" dirty="0">
                <a:solidFill>
                  <a:srgbClr val="FF0000"/>
                </a:solidFill>
                <a:effectLst>
                  <a:outerShdw blurRad="38100" dist="25400" dir="5400000" algn="ctr" rotWithShape="0">
                    <a:srgbClr val="6E747A">
                      <a:alpha val="43000"/>
                    </a:srgbClr>
                  </a:outerShdw>
                </a:effectLst>
                <a:cs typeface="+mn-ea"/>
                <a:sym typeface="+mn-lt"/>
              </a:rPr>
              <a:t>中央党的建设工作领导小组</a:t>
            </a:r>
            <a:r>
              <a:rPr lang="en-US" sz="3200" b="1" dirty="0">
                <a:solidFill>
                  <a:srgbClr val="FF0000"/>
                </a:solidFill>
                <a:effectLst>
                  <a:outerShdw blurRad="38100" dist="25400" dir="5400000" algn="ctr" rotWithShape="0">
                    <a:srgbClr val="6E747A">
                      <a:alpha val="43000"/>
                    </a:srgbClr>
                  </a:outerShdw>
                </a:effectLst>
                <a:cs typeface="+mn-ea"/>
                <a:sym typeface="+mn-lt"/>
              </a:rPr>
              <a:t>4</a:t>
            </a:r>
            <a:r>
              <a:rPr lang="zh-CN" altLang="en-US" sz="3200" b="1" dirty="0">
                <a:solidFill>
                  <a:srgbClr val="FF0000"/>
                </a:solidFill>
                <a:effectLst>
                  <a:outerShdw blurRad="38100" dist="25400" dir="5400000" algn="ctr" rotWithShape="0">
                    <a:srgbClr val="6E747A">
                      <a:alpha val="43000"/>
                    </a:srgbClr>
                  </a:outerShdw>
                </a:effectLst>
                <a:cs typeface="+mn-ea"/>
                <a:sym typeface="+mn-lt"/>
              </a:rPr>
              <a:t>月</a:t>
            </a:r>
            <a:r>
              <a:rPr sz="3200" b="1" dirty="0">
                <a:solidFill>
                  <a:srgbClr val="FF0000"/>
                </a:solidFill>
                <a:effectLst>
                  <a:outerShdw blurRad="38100" dist="25400" dir="5400000" algn="ctr" rotWithShape="0">
                    <a:srgbClr val="6E747A">
                      <a:alpha val="43000"/>
                    </a:srgbClr>
                  </a:outerShdw>
                </a:effectLst>
                <a:cs typeface="+mn-ea"/>
                <a:sym typeface="+mn-lt"/>
              </a:rPr>
              <a:t>3日召开会议，</a:t>
            </a:r>
            <a:r>
              <a:rPr sz="3200" b="1" dirty="0">
                <a:effectLst>
                  <a:outerShdw blurRad="38100" dist="25400" dir="5400000" algn="ctr" rotWithShape="0">
                    <a:srgbClr val="6E747A">
                      <a:alpha val="43000"/>
                    </a:srgbClr>
                  </a:outerShdw>
                </a:effectLst>
                <a:cs typeface="+mn-ea"/>
                <a:sym typeface="+mn-lt"/>
              </a:rPr>
              <a:t>学习贯彻习近平总书记关于党纪学习教育的重要讲话和重要指示精神</a:t>
            </a:r>
            <a:r>
              <a:rPr lang="zh-CN" sz="3200" b="1" dirty="0">
                <a:effectLst>
                  <a:outerShdw blurRad="38100" dist="25400" dir="5400000" algn="ctr" rotWithShape="0">
                    <a:srgbClr val="6E747A">
                      <a:alpha val="43000"/>
                    </a:srgbClr>
                  </a:outerShdw>
                </a:effectLst>
                <a:cs typeface="+mn-ea"/>
                <a:sym typeface="+mn-lt"/>
              </a:rPr>
              <a:t>；</a:t>
            </a:r>
            <a:r>
              <a:rPr lang="en-US" altLang="zh-CN" sz="3200" b="1" dirty="0">
                <a:effectLst>
                  <a:outerShdw blurRad="38100" dist="25400" dir="5400000" algn="ctr" rotWithShape="0">
                    <a:srgbClr val="6E747A">
                      <a:alpha val="43000"/>
                    </a:srgbClr>
                  </a:outerShdw>
                </a:effectLst>
                <a:cs typeface="+mn-ea"/>
                <a:sym typeface="+mn-lt"/>
              </a:rPr>
              <a:t>……</a:t>
            </a:r>
            <a:r>
              <a:rPr lang="zh-CN" altLang="en-US" sz="3200" b="1" dirty="0">
                <a:solidFill>
                  <a:srgbClr val="FF0000"/>
                </a:solidFill>
                <a:effectLst>
                  <a:outerShdw blurRad="38100" dist="25400" dir="5400000" algn="ctr" rotWithShape="0">
                    <a:srgbClr val="6E747A">
                      <a:alpha val="43000"/>
                    </a:srgbClr>
                  </a:outerShdw>
                </a:effectLst>
                <a:cs typeface="+mn-ea"/>
                <a:sym typeface="+mn-lt"/>
              </a:rPr>
              <a:t>合肥市教育局党委</a:t>
            </a:r>
            <a:r>
              <a:rPr lang="en-US" altLang="zh-CN" sz="3200" b="1" dirty="0">
                <a:solidFill>
                  <a:srgbClr val="FF0000"/>
                </a:solidFill>
                <a:effectLst>
                  <a:outerShdw blurRad="38100" dist="25400" dir="5400000" algn="ctr" rotWithShape="0">
                    <a:srgbClr val="6E747A">
                      <a:alpha val="43000"/>
                    </a:srgbClr>
                  </a:outerShdw>
                </a:effectLst>
                <a:cs typeface="+mn-ea"/>
                <a:sym typeface="+mn-lt"/>
              </a:rPr>
              <a:t>4</a:t>
            </a:r>
            <a:r>
              <a:rPr lang="zh-CN" altLang="en-US" sz="3200" b="1" dirty="0">
                <a:solidFill>
                  <a:srgbClr val="FF0000"/>
                </a:solidFill>
                <a:effectLst>
                  <a:outerShdw blurRad="38100" dist="25400" dir="5400000" algn="ctr" rotWithShape="0">
                    <a:srgbClr val="6E747A">
                      <a:alpha val="43000"/>
                    </a:srgbClr>
                  </a:outerShdw>
                </a:effectLst>
                <a:cs typeface="+mn-ea"/>
                <a:sym typeface="+mn-lt"/>
              </a:rPr>
              <a:t>月</a:t>
            </a:r>
            <a:r>
              <a:rPr lang="en-US" altLang="zh-CN" sz="3200" b="1" dirty="0">
                <a:solidFill>
                  <a:srgbClr val="FF0000"/>
                </a:solidFill>
                <a:effectLst>
                  <a:outerShdw blurRad="38100" dist="25400" dir="5400000" algn="ctr" rotWithShape="0">
                    <a:srgbClr val="6E747A">
                      <a:alpha val="43000"/>
                    </a:srgbClr>
                  </a:outerShdw>
                </a:effectLst>
                <a:cs typeface="+mn-ea"/>
                <a:sym typeface="+mn-lt"/>
              </a:rPr>
              <a:t>30</a:t>
            </a:r>
            <a:r>
              <a:rPr lang="zh-CN" altLang="en-US" sz="3200" b="1" dirty="0">
                <a:solidFill>
                  <a:srgbClr val="FF0000"/>
                </a:solidFill>
                <a:effectLst>
                  <a:outerShdw blurRad="38100" dist="25400" dir="5400000" algn="ctr" rotWithShape="0">
                    <a:srgbClr val="6E747A">
                      <a:alpha val="43000"/>
                    </a:srgbClr>
                  </a:outerShdw>
                </a:effectLst>
                <a:cs typeface="+mn-ea"/>
                <a:sym typeface="+mn-lt"/>
              </a:rPr>
              <a:t>日召开党纪学习教育专题推进会。</a:t>
            </a:r>
            <a:br>
              <a:rPr lang="en-US" altLang="zh-CN" sz="3200" b="1" dirty="0">
                <a:solidFill>
                  <a:srgbClr val="FF0000"/>
                </a:solidFill>
                <a:effectLst>
                  <a:outerShdw blurRad="38100" dist="25400" dir="5400000" algn="ctr" rotWithShape="0">
                    <a:srgbClr val="6E747A">
                      <a:alpha val="43000"/>
                    </a:srgbClr>
                  </a:outerShdw>
                </a:effectLst>
                <a:cs typeface="+mn-ea"/>
                <a:sym typeface="+mn-lt"/>
              </a:rPr>
            </a:br>
            <a:r>
              <a:rPr lang="en-US" altLang="zh-CN" sz="4000" dirty="0">
                <a:effectLst>
                  <a:outerShdw blurRad="38100" dist="25400" dir="5400000" algn="ctr" rotWithShape="0">
                    <a:srgbClr val="6E747A">
                      <a:alpha val="43000"/>
                    </a:srgbClr>
                  </a:outerShdw>
                </a:effectLst>
                <a:cs typeface="+mn-ea"/>
                <a:sym typeface="+mn-lt"/>
              </a:rPr>
              <a:t>  </a:t>
            </a:r>
            <a:endParaRPr lang="zh-CN" altLang="en-US" sz="3200" b="1" dirty="0">
              <a:effectLst>
                <a:outerShdw blurRad="38100" dist="25400" dir="5400000" algn="ctr" rotWithShape="0">
                  <a:srgbClr val="6E747A">
                    <a:alpha val="43000"/>
                  </a:srgbClr>
                </a:outerShdw>
              </a:effectLst>
              <a:cs typeface="+mn-ea"/>
              <a:sym typeface="+mn-lt"/>
            </a:endParaRPr>
          </a:p>
        </p:txBody>
      </p:sp>
      <p:pic>
        <p:nvPicPr>
          <p:cNvPr id="5" name="图片 4" descr="3ec90be4275ddeb511e1cb3a606dd0b"/>
          <p:cNvPicPr>
            <a:picLocks noChangeAspect="1"/>
          </p:cNvPicPr>
          <p:nvPr/>
        </p:nvPicPr>
        <p:blipFill>
          <a:blip r:embed="rId1"/>
          <a:stretch>
            <a:fillRect/>
          </a:stretch>
        </p:blipFill>
        <p:spPr>
          <a:xfrm>
            <a:off x="10109835" y="44450"/>
            <a:ext cx="2042795" cy="255270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34645" y="476885"/>
            <a:ext cx="11807825" cy="992505"/>
          </a:xfrm>
        </p:spPr>
        <p:txBody>
          <a:bodyPr/>
          <a:lstStyle/>
          <a:p>
            <a:pPr marL="0" indent="0" algn="l" fontAlgn="auto">
              <a:lnSpc>
                <a:spcPct val="150000"/>
              </a:lnSpc>
            </a:pPr>
            <a:r>
              <a:rPr lang="en-US" altLang="zh-CN" sz="4000" b="1" dirty="0">
                <a:effectLst>
                  <a:outerShdw blurRad="38100" dist="25400" dir="5400000" algn="ctr" rotWithShape="0">
                    <a:srgbClr val="6E747A">
                      <a:alpha val="43000"/>
                    </a:srgbClr>
                  </a:outerShdw>
                </a:effectLst>
                <a:cs typeface="+mn-ea"/>
                <a:sym typeface="+mn-lt"/>
              </a:rPr>
              <a:t>  </a:t>
            </a:r>
            <a:br>
              <a:rPr lang="en-US" altLang="zh-CN" sz="4000" b="1" dirty="0">
                <a:effectLst>
                  <a:outerShdw blurRad="38100" dist="25400" dir="5400000" algn="ctr" rotWithShape="0">
                    <a:srgbClr val="6E747A">
                      <a:alpha val="43000"/>
                    </a:srgbClr>
                  </a:outerShdw>
                </a:effectLst>
                <a:cs typeface="+mn-ea"/>
                <a:sym typeface="+mn-lt"/>
              </a:rPr>
            </a:br>
            <a:r>
              <a:rPr lang="en-US" altLang="zh-CN" sz="4000" b="1" dirty="0">
                <a:effectLst>
                  <a:outerShdw blurRad="38100" dist="25400" dir="5400000" algn="ctr" rotWithShape="0">
                    <a:srgbClr val="6E747A">
                      <a:alpha val="43000"/>
                    </a:srgbClr>
                  </a:outerShdw>
                </a:effectLst>
                <a:cs typeface="+mn-ea"/>
                <a:sym typeface="+mn-lt"/>
              </a:rPr>
              <a:t>  </a:t>
            </a:r>
            <a:br>
              <a:rPr lang="en-US" altLang="zh-CN" sz="4000" b="1" dirty="0">
                <a:effectLst>
                  <a:outerShdw blurRad="38100" dist="25400" dir="5400000" algn="ctr" rotWithShape="0">
                    <a:srgbClr val="6E747A">
                      <a:alpha val="43000"/>
                    </a:srgbClr>
                  </a:outerShdw>
                </a:effectLst>
                <a:cs typeface="+mn-ea"/>
                <a:sym typeface="+mn-lt"/>
              </a:rPr>
            </a:br>
            <a:r>
              <a:rPr lang="en-US" altLang="zh-CN" sz="4000" b="1" dirty="0">
                <a:effectLst>
                  <a:outerShdw blurRad="38100" dist="25400" dir="5400000" algn="ctr" rotWithShape="0">
                    <a:srgbClr val="6E747A">
                      <a:alpha val="43000"/>
                    </a:srgbClr>
                  </a:outerShdw>
                </a:effectLst>
                <a:cs typeface="+mn-ea"/>
                <a:sym typeface="+mn-lt"/>
              </a:rPr>
              <a:t>                </a:t>
            </a:r>
            <a:r>
              <a:rPr lang="en-US" altLang="zh-CN" sz="4000" dirty="0">
                <a:effectLst>
                  <a:outerShdw blurRad="38100" dist="25400" dir="5400000" algn="ctr" rotWithShape="0">
                    <a:srgbClr val="6E747A">
                      <a:alpha val="43000"/>
                    </a:srgbClr>
                  </a:outerShdw>
                </a:effectLst>
                <a:cs typeface="+mn-ea"/>
                <a:sym typeface="+mn-lt"/>
              </a:rPr>
              <a:t> </a:t>
            </a:r>
            <a:br>
              <a:rPr lang="en-US" altLang="zh-CN" sz="4000" dirty="0">
                <a:effectLst>
                  <a:outerShdw blurRad="38100" dist="25400" dir="5400000" algn="ctr" rotWithShape="0">
                    <a:srgbClr val="6E747A">
                      <a:alpha val="43000"/>
                    </a:srgbClr>
                  </a:outerShdw>
                </a:effectLst>
                <a:cs typeface="+mn-ea"/>
                <a:sym typeface="+mn-lt"/>
              </a:rPr>
            </a:br>
            <a:r>
              <a:rPr lang="en-US" altLang="zh-CN" sz="4000" dirty="0">
                <a:effectLst>
                  <a:outerShdw blurRad="38100" dist="25400" dir="5400000" algn="ctr" rotWithShape="0">
                    <a:srgbClr val="6E747A">
                      <a:alpha val="43000"/>
                    </a:srgbClr>
                  </a:outerShdw>
                </a:effectLst>
                <a:cs typeface="+mn-ea"/>
                <a:sym typeface="+mn-lt"/>
              </a:rPr>
              <a:t>       </a:t>
            </a:r>
            <a:br>
              <a:rPr lang="en-US" altLang="zh-CN" sz="4000" dirty="0">
                <a:effectLst>
                  <a:outerShdw blurRad="38100" dist="25400" dir="5400000" algn="ctr" rotWithShape="0">
                    <a:srgbClr val="6E747A">
                      <a:alpha val="43000"/>
                    </a:srgbClr>
                  </a:outerShdw>
                </a:effectLst>
                <a:cs typeface="+mn-ea"/>
                <a:sym typeface="+mn-lt"/>
              </a:rPr>
            </a:br>
            <a:br>
              <a:rPr lang="en-US" altLang="zh-CN" sz="4000" dirty="0">
                <a:effectLst>
                  <a:outerShdw blurRad="38100" dist="25400" dir="5400000" algn="ctr" rotWithShape="0">
                    <a:srgbClr val="6E747A">
                      <a:alpha val="43000"/>
                    </a:srgbClr>
                  </a:outerShdw>
                </a:effectLst>
                <a:cs typeface="+mn-ea"/>
                <a:sym typeface="+mn-lt"/>
              </a:rPr>
            </a:br>
            <a:r>
              <a:rPr lang="en-US" altLang="zh-CN" sz="4000" dirty="0">
                <a:effectLst>
                  <a:outerShdw blurRad="38100" dist="25400" dir="5400000" algn="ctr" rotWithShape="0">
                    <a:srgbClr val="6E747A">
                      <a:alpha val="43000"/>
                    </a:srgbClr>
                  </a:outerShdw>
                </a:effectLst>
                <a:cs typeface="+mn-ea"/>
                <a:sym typeface="+mn-lt"/>
              </a:rPr>
              <a:t>      </a:t>
            </a:r>
            <a:r>
              <a:rPr lang="zh-CN" altLang="en-US" sz="3200" dirty="0">
                <a:solidFill>
                  <a:srgbClr val="FF0000"/>
                </a:solidFill>
                <a:effectLst>
                  <a:outerShdw blurRad="38100" dist="25400" dir="5400000" algn="ctr" rotWithShape="0">
                    <a:srgbClr val="6E747A">
                      <a:alpha val="43000"/>
                    </a:srgbClr>
                  </a:outerShdw>
                </a:effectLst>
                <a:cs typeface="+mn-ea"/>
                <a:sym typeface="+mn-lt"/>
              </a:rPr>
              <a:t>一</a:t>
            </a:r>
            <a:r>
              <a:rPr lang="zh-CN" altLang="en-US" sz="3200" b="1" dirty="0">
                <a:solidFill>
                  <a:srgbClr val="FF0000"/>
                </a:solidFill>
                <a:effectLst>
                  <a:outerShdw blurRad="38100" dist="25400" dir="5400000" algn="ctr" rotWithShape="0">
                    <a:srgbClr val="6E747A">
                      <a:alpha val="43000"/>
                    </a:srgbClr>
                  </a:outerShdw>
                </a:effectLst>
                <a:cs typeface="+mn-ea"/>
                <a:sym typeface="+mn-lt"/>
              </a:rPr>
              <a:t>、</a:t>
            </a:r>
            <a:r>
              <a:rPr sz="3200" b="1" dirty="0">
                <a:solidFill>
                  <a:srgbClr val="FF0000"/>
                </a:solidFill>
                <a:effectLst>
                  <a:outerShdw blurRad="38100" dist="25400" dir="5400000" algn="ctr" rotWithShape="0">
                    <a:srgbClr val="6E747A">
                      <a:alpha val="43000"/>
                    </a:srgbClr>
                  </a:outerShdw>
                </a:effectLst>
                <a:cs typeface="+mn-ea"/>
                <a:sym typeface="+mn-lt"/>
              </a:rPr>
              <a:t>传达</a:t>
            </a:r>
            <a:r>
              <a:rPr sz="3200" b="1" dirty="0">
                <a:solidFill>
                  <a:srgbClr val="FF0000"/>
                </a:solidFill>
                <a:effectLst>
                  <a:outerShdw blurRad="38100" dist="25400" dir="5400000" algn="ctr" rotWithShape="0">
                    <a:srgbClr val="6E747A">
                      <a:alpha val="43000"/>
                    </a:srgbClr>
                  </a:outerShdw>
                </a:effectLst>
                <a:cs typeface="+mn-ea"/>
                <a:sym typeface="+mn-lt"/>
              </a:rPr>
              <a:t>中央</a:t>
            </a:r>
            <a:r>
              <a:rPr lang="zh-CN" sz="3200" b="1" dirty="0">
                <a:solidFill>
                  <a:srgbClr val="FF0000"/>
                </a:solidFill>
                <a:effectLst>
                  <a:outerShdw blurRad="38100" dist="25400" dir="5400000" algn="ctr" rotWithShape="0">
                    <a:srgbClr val="6E747A">
                      <a:alpha val="43000"/>
                    </a:srgbClr>
                  </a:outerShdw>
                </a:effectLst>
                <a:cs typeface="+mn-ea"/>
                <a:sym typeface="+mn-lt"/>
              </a:rPr>
              <a:t>、省、市</a:t>
            </a:r>
            <a:r>
              <a:rPr sz="3200" b="1" dirty="0">
                <a:solidFill>
                  <a:srgbClr val="FF0000"/>
                </a:solidFill>
                <a:effectLst>
                  <a:outerShdw blurRad="38100" dist="25400" dir="5400000" algn="ctr" rotWithShape="0">
                    <a:srgbClr val="6E747A">
                      <a:alpha val="43000"/>
                    </a:srgbClr>
                  </a:outerShdw>
                </a:effectLst>
                <a:cs typeface="+mn-ea"/>
                <a:sym typeface="+mn-lt"/>
              </a:rPr>
              <a:t>党的建设工作领导小组会议精神 </a:t>
            </a:r>
            <a:r>
              <a:rPr lang="en-US" altLang="zh-CN" sz="4000" b="1" dirty="0">
                <a:effectLst>
                  <a:outerShdw blurRad="38100" dist="25400" dir="5400000" algn="ctr" rotWithShape="0">
                    <a:srgbClr val="6E747A">
                      <a:alpha val="43000"/>
                    </a:srgbClr>
                  </a:outerShdw>
                </a:effectLst>
                <a:cs typeface="+mn-ea"/>
                <a:sym typeface="+mn-lt"/>
              </a:rPr>
              <a:t> </a:t>
            </a:r>
            <a:br>
              <a:rPr lang="zh-CN" altLang="en-US" sz="4000" b="1" dirty="0">
                <a:solidFill>
                  <a:srgbClr val="FF0000"/>
                </a:solidFill>
                <a:effectLst>
                  <a:outerShdw blurRad="38100" dist="25400" dir="5400000" algn="ctr" rotWithShape="0">
                    <a:srgbClr val="6E747A">
                      <a:alpha val="43000"/>
                    </a:srgbClr>
                  </a:outerShdw>
                </a:effectLst>
                <a:cs typeface="+mn-ea"/>
                <a:sym typeface="+mn-lt"/>
              </a:rPr>
            </a:br>
            <a:r>
              <a:rPr lang="en-US" altLang="zh-CN" sz="4000" b="1" dirty="0">
                <a:effectLst>
                  <a:outerShdw blurRad="38100" dist="25400" dir="5400000" algn="ctr" rotWithShape="0">
                    <a:srgbClr val="6E747A">
                      <a:alpha val="43000"/>
                    </a:srgbClr>
                  </a:outerShdw>
                </a:effectLst>
                <a:cs typeface="+mn-ea"/>
                <a:sym typeface="+mn-lt"/>
              </a:rPr>
              <a:t>    </a:t>
            </a:r>
            <a:r>
              <a:rPr lang="en-US" altLang="zh-CN" sz="3200" b="1" dirty="0">
                <a:effectLst>
                  <a:outerShdw blurRad="38100" dist="25400" dir="5400000" algn="ctr" rotWithShape="0">
                    <a:srgbClr val="6E747A">
                      <a:alpha val="43000"/>
                    </a:srgbClr>
                  </a:outerShdw>
                </a:effectLst>
                <a:cs typeface="+mn-ea"/>
                <a:sym typeface="+mn-lt"/>
              </a:rPr>
              <a:t> </a:t>
            </a:r>
            <a:r>
              <a:rPr lang="zh-CN" altLang="en-US" sz="3200" b="1" dirty="0">
                <a:effectLst>
                  <a:outerShdw blurRad="38100" dist="25400" dir="5400000" algn="ctr" rotWithShape="0">
                    <a:srgbClr val="6E747A">
                      <a:alpha val="43000"/>
                    </a:srgbClr>
                  </a:outerShdw>
                </a:effectLst>
                <a:cs typeface="+mn-ea"/>
                <a:sym typeface="+mn-lt"/>
              </a:rPr>
              <a:t>（二）</a:t>
            </a:r>
            <a:r>
              <a:rPr lang="en-US" altLang="zh-CN" sz="3200" b="1" dirty="0">
                <a:effectLst>
                  <a:outerShdw blurRad="38100" dist="25400" dir="5400000" algn="ctr" rotWithShape="0">
                    <a:srgbClr val="6E747A">
                      <a:alpha val="43000"/>
                    </a:srgbClr>
                  </a:outerShdw>
                </a:effectLst>
                <a:cs typeface="+mn-ea"/>
                <a:sym typeface="+mn-lt"/>
              </a:rPr>
              <a:t>会议</a:t>
            </a:r>
            <a:r>
              <a:rPr lang="zh-CN" altLang="en-US" sz="3200" b="1" dirty="0">
                <a:effectLst>
                  <a:outerShdw blurRad="38100" dist="25400" dir="5400000" algn="ctr" rotWithShape="0">
                    <a:srgbClr val="6E747A">
                      <a:alpha val="43000"/>
                    </a:srgbClr>
                  </a:outerShdw>
                </a:effectLst>
                <a:cs typeface="+mn-ea"/>
                <a:sym typeface="+mn-lt"/>
              </a:rPr>
              <a:t>主要精神：</a:t>
            </a:r>
            <a:br>
              <a:rPr lang="zh-CN" altLang="en-US" sz="3200" b="1" dirty="0">
                <a:effectLst>
                  <a:outerShdw blurRad="38100" dist="25400" dir="5400000" algn="ctr" rotWithShape="0">
                    <a:srgbClr val="6E747A">
                      <a:alpha val="43000"/>
                    </a:srgbClr>
                  </a:outerShdw>
                </a:effectLst>
                <a:cs typeface="+mn-ea"/>
                <a:sym typeface="+mn-lt"/>
              </a:rPr>
            </a:br>
            <a:r>
              <a:rPr lang="en-US" altLang="zh-CN" sz="3200" b="1" dirty="0">
                <a:effectLst>
                  <a:outerShdw blurRad="38100" dist="25400" dir="5400000" algn="ctr" rotWithShape="0">
                    <a:srgbClr val="6E747A">
                      <a:alpha val="43000"/>
                    </a:srgbClr>
                  </a:outerShdw>
                </a:effectLst>
                <a:cs typeface="+mn-ea"/>
                <a:sym typeface="+mn-lt"/>
              </a:rPr>
              <a:t>       1.</a:t>
            </a:r>
            <a:r>
              <a:rPr lang="en-US" altLang="zh-CN" sz="3200" b="1" dirty="0">
                <a:solidFill>
                  <a:srgbClr val="FF0000"/>
                </a:solidFill>
                <a:effectLst>
                  <a:outerShdw blurRad="38100" dist="25400" dir="5400000" algn="ctr" rotWithShape="0">
                    <a:srgbClr val="6E747A">
                      <a:alpha val="43000"/>
                    </a:srgbClr>
                  </a:outerShdw>
                </a:effectLst>
                <a:cs typeface="+mn-ea"/>
                <a:sym typeface="+mn-lt"/>
              </a:rPr>
              <a:t>2024年4月至7月</a:t>
            </a:r>
            <a:r>
              <a:rPr lang="zh-CN" altLang="en-US" sz="3200" b="1" dirty="0">
                <a:solidFill>
                  <a:srgbClr val="FF0000"/>
                </a:solidFill>
                <a:effectLst>
                  <a:outerShdw blurRad="38100" dist="25400" dir="5400000" algn="ctr" rotWithShape="0">
                    <a:srgbClr val="6E747A">
                      <a:alpha val="43000"/>
                    </a:srgbClr>
                  </a:outerShdw>
                </a:effectLst>
                <a:cs typeface="+mn-ea"/>
                <a:sym typeface="+mn-lt"/>
              </a:rPr>
              <a:t>，</a:t>
            </a:r>
            <a:r>
              <a:rPr lang="en-US" altLang="zh-CN" sz="3200" b="1" dirty="0">
                <a:solidFill>
                  <a:srgbClr val="FF0000"/>
                </a:solidFill>
                <a:effectLst>
                  <a:outerShdw blurRad="38100" dist="25400" dir="5400000" algn="ctr" rotWithShape="0">
                    <a:srgbClr val="6E747A">
                      <a:alpha val="43000"/>
                    </a:srgbClr>
                  </a:outerShdw>
                </a:effectLst>
                <a:cs typeface="+mn-ea"/>
                <a:sym typeface="+mn-lt"/>
              </a:rPr>
              <a:t>在全党开展党纪学习教育</a:t>
            </a:r>
            <a:r>
              <a:rPr lang="zh-CN" altLang="en-US" sz="3200" b="1" dirty="0">
                <a:effectLst>
                  <a:outerShdw blurRad="38100" dist="25400" dir="5400000" algn="ctr" rotWithShape="0">
                    <a:srgbClr val="6E747A">
                      <a:alpha val="43000"/>
                    </a:srgbClr>
                  </a:outerShdw>
                </a:effectLst>
                <a:cs typeface="+mn-ea"/>
                <a:sym typeface="+mn-lt"/>
              </a:rPr>
              <a:t>；</a:t>
            </a:r>
            <a:br>
              <a:rPr lang="zh-CN" altLang="en-US" sz="3200" b="1" dirty="0">
                <a:effectLst>
                  <a:outerShdw blurRad="38100" dist="25400" dir="5400000" algn="ctr" rotWithShape="0">
                    <a:srgbClr val="6E747A">
                      <a:alpha val="43000"/>
                    </a:srgbClr>
                  </a:outerShdw>
                </a:effectLst>
                <a:cs typeface="+mn-ea"/>
                <a:sym typeface="+mn-lt"/>
              </a:rPr>
            </a:br>
            <a:r>
              <a:rPr lang="zh-CN" altLang="en-US" sz="3200" b="1" dirty="0">
                <a:effectLst>
                  <a:outerShdw blurRad="38100" dist="25400" dir="5400000" algn="ctr" rotWithShape="0">
                    <a:srgbClr val="6E747A">
                      <a:alpha val="43000"/>
                    </a:srgbClr>
                  </a:outerShdw>
                </a:effectLst>
                <a:cs typeface="+mn-ea"/>
                <a:sym typeface="+mn-lt"/>
              </a:rPr>
              <a:t> </a:t>
            </a:r>
            <a:r>
              <a:rPr lang="en-US" altLang="zh-CN" sz="3200" b="1" dirty="0">
                <a:effectLst>
                  <a:outerShdw blurRad="38100" dist="25400" dir="5400000" algn="ctr" rotWithShape="0">
                    <a:srgbClr val="6E747A">
                      <a:alpha val="43000"/>
                    </a:srgbClr>
                  </a:outerShdw>
                </a:effectLst>
                <a:cs typeface="+mn-ea"/>
                <a:sym typeface="+mn-lt"/>
              </a:rPr>
              <a:t>      2.要进一步</a:t>
            </a:r>
            <a:r>
              <a:rPr lang="en-US" altLang="zh-CN" sz="3200" b="1" dirty="0">
                <a:solidFill>
                  <a:srgbClr val="FF0000"/>
                </a:solidFill>
                <a:effectLst>
                  <a:outerShdw blurRad="38100" dist="25400" dir="5400000" algn="ctr" rotWithShape="0">
                    <a:srgbClr val="6E747A">
                      <a:alpha val="43000"/>
                    </a:srgbClr>
                  </a:outerShdw>
                </a:effectLst>
                <a:cs typeface="+mn-ea"/>
                <a:sym typeface="+mn-lt"/>
              </a:rPr>
              <a:t>深化</a:t>
            </a:r>
            <a:r>
              <a:rPr lang="en-US" altLang="zh-CN" sz="3200" b="1" dirty="0">
                <a:effectLst>
                  <a:outerShdw blurRad="38100" dist="25400" dir="5400000" algn="ctr" rotWithShape="0">
                    <a:srgbClr val="6E747A">
                      <a:alpha val="43000"/>
                    </a:srgbClr>
                  </a:outerShdw>
                </a:effectLst>
                <a:cs typeface="+mn-ea"/>
                <a:sym typeface="+mn-lt"/>
              </a:rPr>
              <a:t>对加强党的纪律建设</a:t>
            </a:r>
            <a:r>
              <a:rPr lang="en-US" altLang="zh-CN" sz="3200" b="1" dirty="0">
                <a:solidFill>
                  <a:srgbClr val="FF0000"/>
                </a:solidFill>
                <a:effectLst>
                  <a:outerShdw blurRad="38100" dist="25400" dir="5400000" algn="ctr" rotWithShape="0">
                    <a:srgbClr val="6E747A">
                      <a:alpha val="43000"/>
                    </a:srgbClr>
                  </a:outerShdw>
                </a:effectLst>
                <a:cs typeface="+mn-ea"/>
                <a:sym typeface="+mn-lt"/>
              </a:rPr>
              <a:t>重要性</a:t>
            </a:r>
            <a:r>
              <a:rPr lang="en-US" altLang="zh-CN" sz="3200" b="1" dirty="0">
                <a:effectLst>
                  <a:outerShdw blurRad="38100" dist="25400" dir="5400000" algn="ctr" rotWithShape="0">
                    <a:srgbClr val="6E747A">
                      <a:alpha val="43000"/>
                    </a:srgbClr>
                  </a:outerShdw>
                </a:effectLst>
                <a:cs typeface="+mn-ea"/>
                <a:sym typeface="+mn-lt"/>
              </a:rPr>
              <a:t>和忽视党纪、违反党纪问题</a:t>
            </a:r>
            <a:r>
              <a:rPr lang="en-US" altLang="zh-CN" sz="3200" b="1" dirty="0">
                <a:solidFill>
                  <a:srgbClr val="FF0000"/>
                </a:solidFill>
                <a:effectLst>
                  <a:outerShdw blurRad="38100" dist="25400" dir="5400000" algn="ctr" rotWithShape="0">
                    <a:srgbClr val="6E747A">
                      <a:alpha val="43000"/>
                    </a:srgbClr>
                  </a:outerShdw>
                </a:effectLst>
                <a:cs typeface="+mn-ea"/>
                <a:sym typeface="+mn-lt"/>
              </a:rPr>
              <a:t>危害性</a:t>
            </a:r>
            <a:r>
              <a:rPr lang="en-US" altLang="zh-CN" sz="3200" b="1" dirty="0">
                <a:effectLst>
                  <a:outerShdw blurRad="38100" dist="25400" dir="5400000" algn="ctr" rotWithShape="0">
                    <a:srgbClr val="6E747A">
                      <a:alpha val="43000"/>
                    </a:srgbClr>
                  </a:outerShdw>
                </a:effectLst>
                <a:cs typeface="+mn-ea"/>
                <a:sym typeface="+mn-lt"/>
              </a:rPr>
              <a:t>的</a:t>
            </a:r>
            <a:r>
              <a:rPr lang="en-US" altLang="zh-CN" sz="3200" b="1" dirty="0">
                <a:solidFill>
                  <a:srgbClr val="FF0000"/>
                </a:solidFill>
                <a:effectLst>
                  <a:outerShdw blurRad="38100" dist="25400" dir="5400000" algn="ctr" rotWithShape="0">
                    <a:srgbClr val="6E747A">
                      <a:alpha val="43000"/>
                    </a:srgbClr>
                  </a:outerShdw>
                </a:effectLst>
                <a:cs typeface="+mn-ea"/>
                <a:sym typeface="+mn-lt"/>
              </a:rPr>
              <a:t>认识</a:t>
            </a:r>
            <a:r>
              <a:rPr lang="en-US" altLang="zh-CN" sz="3200" b="1" dirty="0">
                <a:effectLst>
                  <a:outerShdw blurRad="38100" dist="25400" dir="5400000" algn="ctr" rotWithShape="0">
                    <a:srgbClr val="6E747A">
                      <a:alpha val="43000"/>
                    </a:srgbClr>
                  </a:outerShdw>
                </a:effectLst>
                <a:cs typeface="+mn-ea"/>
                <a:sym typeface="+mn-lt"/>
              </a:rPr>
              <a:t>，推动各级党组织和领导班子</a:t>
            </a:r>
            <a:r>
              <a:rPr lang="en-US" altLang="zh-CN" sz="3200" b="1" dirty="0">
                <a:solidFill>
                  <a:srgbClr val="FF0000"/>
                </a:solidFill>
                <a:effectLst>
                  <a:outerShdw blurRad="38100" dist="25400" dir="5400000" algn="ctr" rotWithShape="0">
                    <a:srgbClr val="6E747A">
                      <a:alpha val="43000"/>
                    </a:srgbClr>
                  </a:outerShdw>
                </a:effectLst>
                <a:cs typeface="+mn-ea"/>
                <a:sym typeface="+mn-lt"/>
              </a:rPr>
              <a:t>从严抓好党的纪律建设，</a:t>
            </a:r>
            <a:r>
              <a:rPr lang="en-US" altLang="zh-CN" sz="3200" b="1" dirty="0">
                <a:effectLst>
                  <a:outerShdw blurRad="38100" dist="25400" dir="5400000" algn="ctr" rotWithShape="0">
                    <a:srgbClr val="6E747A">
                      <a:alpha val="43000"/>
                    </a:srgbClr>
                  </a:outerShdw>
                </a:effectLst>
                <a:cs typeface="+mn-ea"/>
                <a:sym typeface="+mn-lt"/>
              </a:rPr>
              <a:t>推动广大党员、干部</a:t>
            </a:r>
            <a:r>
              <a:rPr lang="en-US" altLang="zh-CN" sz="3200" b="1" dirty="0">
                <a:solidFill>
                  <a:srgbClr val="FF0000"/>
                </a:solidFill>
                <a:effectLst>
                  <a:outerShdw blurRad="38100" dist="25400" dir="5400000" algn="ctr" rotWithShape="0">
                    <a:srgbClr val="6E747A">
                      <a:alpha val="43000"/>
                    </a:srgbClr>
                  </a:outerShdw>
                </a:effectLst>
                <a:cs typeface="+mn-ea"/>
                <a:sym typeface="+mn-lt"/>
              </a:rPr>
              <a:t>强化遵守纪律的自觉，</a:t>
            </a:r>
            <a:r>
              <a:rPr lang="en-US" altLang="zh-CN" sz="3200" b="1" dirty="0">
                <a:effectLst>
                  <a:outerShdw blurRad="38100" dist="25400" dir="5400000" algn="ctr" rotWithShape="0">
                    <a:srgbClr val="6E747A">
                      <a:alpha val="43000"/>
                    </a:srgbClr>
                  </a:outerShdw>
                </a:effectLst>
                <a:cs typeface="+mn-ea"/>
                <a:sym typeface="+mn-lt"/>
              </a:rPr>
              <a:t>以严明的纪律确保全党自觉同以习近平同志为核心的党中央保持高度一致</a:t>
            </a:r>
            <a:r>
              <a:rPr lang="zh-CN" altLang="en-US" sz="3200" b="1" dirty="0">
                <a:effectLst>
                  <a:outerShdw blurRad="38100" dist="25400" dir="5400000" algn="ctr" rotWithShape="0">
                    <a:srgbClr val="6E747A">
                      <a:alpha val="43000"/>
                    </a:srgbClr>
                  </a:outerShdw>
                </a:effectLst>
                <a:cs typeface="+mn-ea"/>
                <a:sym typeface="+mn-lt"/>
              </a:rPr>
              <a:t>；</a:t>
            </a:r>
            <a:endParaRPr lang="zh-CN" altLang="en-US" sz="3200" b="1" dirty="0">
              <a:effectLst>
                <a:outerShdw blurRad="38100" dist="25400" dir="5400000" algn="ctr" rotWithShape="0">
                  <a:srgbClr val="6E747A">
                    <a:alpha val="43000"/>
                  </a:srgbClr>
                </a:outerShdw>
              </a:effectLst>
              <a:cs typeface="+mn-ea"/>
              <a:sym typeface="+mn-lt"/>
            </a:endParaRPr>
          </a:p>
        </p:txBody>
      </p:sp>
      <p:pic>
        <p:nvPicPr>
          <p:cNvPr id="5" name="图片 4" descr="3ec90be4275ddeb511e1cb3a606dd0b"/>
          <p:cNvPicPr>
            <a:picLocks noChangeAspect="1"/>
          </p:cNvPicPr>
          <p:nvPr/>
        </p:nvPicPr>
        <p:blipFill>
          <a:blip r:embed="rId1"/>
          <a:stretch>
            <a:fillRect/>
          </a:stretch>
        </p:blipFill>
        <p:spPr>
          <a:xfrm>
            <a:off x="11143615" y="44450"/>
            <a:ext cx="929005" cy="1162050"/>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62890" y="260985"/>
            <a:ext cx="11807825" cy="1495425"/>
          </a:xfrm>
        </p:spPr>
        <p:txBody>
          <a:bodyPr/>
          <a:lstStyle/>
          <a:p>
            <a:pPr marL="0" indent="0" algn="l" fontAlgn="auto">
              <a:lnSpc>
                <a:spcPct val="150000"/>
              </a:lnSpc>
            </a:pPr>
            <a:r>
              <a:rPr lang="en-US" altLang="zh-CN" sz="4000" b="1" dirty="0">
                <a:effectLst>
                  <a:outerShdw blurRad="38100" dist="25400" dir="5400000" algn="ctr" rotWithShape="0">
                    <a:srgbClr val="6E747A">
                      <a:alpha val="43000"/>
                    </a:srgbClr>
                  </a:outerShdw>
                </a:effectLst>
                <a:cs typeface="+mn-ea"/>
                <a:sym typeface="+mn-lt"/>
              </a:rPr>
              <a:t>  </a:t>
            </a:r>
            <a:br>
              <a:rPr lang="en-US" altLang="zh-CN" sz="4000" b="1" dirty="0">
                <a:effectLst>
                  <a:outerShdw blurRad="38100" dist="25400" dir="5400000" algn="ctr" rotWithShape="0">
                    <a:srgbClr val="6E747A">
                      <a:alpha val="43000"/>
                    </a:srgbClr>
                  </a:outerShdw>
                </a:effectLst>
                <a:cs typeface="+mn-ea"/>
                <a:sym typeface="+mn-lt"/>
              </a:rPr>
            </a:br>
            <a:r>
              <a:rPr lang="en-US" altLang="zh-CN" sz="4000" b="1" dirty="0">
                <a:effectLst>
                  <a:outerShdw blurRad="38100" dist="25400" dir="5400000" algn="ctr" rotWithShape="0">
                    <a:srgbClr val="6E747A">
                      <a:alpha val="43000"/>
                    </a:srgbClr>
                  </a:outerShdw>
                </a:effectLst>
                <a:cs typeface="+mn-ea"/>
                <a:sym typeface="+mn-lt"/>
              </a:rPr>
              <a:t>  </a:t>
            </a:r>
            <a:br>
              <a:rPr lang="en-US" altLang="zh-CN" sz="4000" b="1" dirty="0">
                <a:effectLst>
                  <a:outerShdw blurRad="38100" dist="25400" dir="5400000" algn="ctr" rotWithShape="0">
                    <a:srgbClr val="6E747A">
                      <a:alpha val="43000"/>
                    </a:srgbClr>
                  </a:outerShdw>
                </a:effectLst>
                <a:cs typeface="+mn-ea"/>
                <a:sym typeface="+mn-lt"/>
              </a:rPr>
            </a:br>
            <a:r>
              <a:rPr lang="en-US" altLang="zh-CN" sz="4000" b="1" dirty="0">
                <a:effectLst>
                  <a:outerShdw blurRad="38100" dist="25400" dir="5400000" algn="ctr" rotWithShape="0">
                    <a:srgbClr val="6E747A">
                      <a:alpha val="43000"/>
                    </a:srgbClr>
                  </a:outerShdw>
                </a:effectLst>
                <a:cs typeface="+mn-ea"/>
                <a:sym typeface="+mn-lt"/>
              </a:rPr>
              <a:t>                </a:t>
            </a:r>
            <a:r>
              <a:rPr lang="en-US" altLang="zh-CN" sz="4000" dirty="0">
                <a:effectLst>
                  <a:outerShdw blurRad="38100" dist="25400" dir="5400000" algn="ctr" rotWithShape="0">
                    <a:srgbClr val="6E747A">
                      <a:alpha val="43000"/>
                    </a:srgbClr>
                  </a:outerShdw>
                </a:effectLst>
                <a:cs typeface="+mn-ea"/>
                <a:sym typeface="+mn-lt"/>
              </a:rPr>
              <a:t> </a:t>
            </a:r>
            <a:br>
              <a:rPr lang="en-US" altLang="zh-CN" sz="4000" dirty="0">
                <a:effectLst>
                  <a:outerShdw blurRad="38100" dist="25400" dir="5400000" algn="ctr" rotWithShape="0">
                    <a:srgbClr val="6E747A">
                      <a:alpha val="43000"/>
                    </a:srgbClr>
                  </a:outerShdw>
                </a:effectLst>
                <a:cs typeface="+mn-ea"/>
                <a:sym typeface="+mn-lt"/>
              </a:rPr>
            </a:br>
            <a:r>
              <a:rPr lang="en-US" altLang="zh-CN" sz="4000" dirty="0">
                <a:effectLst>
                  <a:outerShdw blurRad="38100" dist="25400" dir="5400000" algn="ctr" rotWithShape="0">
                    <a:srgbClr val="6E747A">
                      <a:alpha val="43000"/>
                    </a:srgbClr>
                  </a:outerShdw>
                </a:effectLst>
                <a:cs typeface="+mn-ea"/>
                <a:sym typeface="+mn-lt"/>
              </a:rPr>
              <a:t>       </a:t>
            </a:r>
            <a:br>
              <a:rPr lang="en-US" altLang="zh-CN" sz="4000" dirty="0">
                <a:effectLst>
                  <a:outerShdw blurRad="38100" dist="25400" dir="5400000" algn="ctr" rotWithShape="0">
                    <a:srgbClr val="6E747A">
                      <a:alpha val="43000"/>
                    </a:srgbClr>
                  </a:outerShdw>
                </a:effectLst>
                <a:cs typeface="+mn-ea"/>
                <a:sym typeface="+mn-lt"/>
              </a:rPr>
            </a:br>
            <a:br>
              <a:rPr lang="en-US" altLang="zh-CN" sz="4000" dirty="0">
                <a:effectLst>
                  <a:outerShdw blurRad="38100" dist="25400" dir="5400000" algn="ctr" rotWithShape="0">
                    <a:srgbClr val="6E747A">
                      <a:alpha val="43000"/>
                    </a:srgbClr>
                  </a:outerShdw>
                </a:effectLst>
                <a:cs typeface="+mn-ea"/>
                <a:sym typeface="+mn-lt"/>
              </a:rPr>
            </a:br>
            <a:r>
              <a:rPr lang="en-US" altLang="zh-CN" sz="4000" dirty="0">
                <a:effectLst>
                  <a:outerShdw blurRad="38100" dist="25400" dir="5400000" algn="ctr" rotWithShape="0">
                    <a:srgbClr val="6E747A">
                      <a:alpha val="43000"/>
                    </a:srgbClr>
                  </a:outerShdw>
                </a:effectLst>
                <a:cs typeface="+mn-ea"/>
                <a:sym typeface="+mn-lt"/>
              </a:rPr>
              <a:t>   </a:t>
            </a:r>
            <a:r>
              <a:rPr lang="zh-CN" altLang="en-US" sz="3200" dirty="0">
                <a:solidFill>
                  <a:srgbClr val="FF0000"/>
                </a:solidFill>
                <a:effectLst>
                  <a:outerShdw blurRad="38100" dist="25400" dir="5400000" algn="ctr" rotWithShape="0">
                    <a:srgbClr val="6E747A">
                      <a:alpha val="43000"/>
                    </a:srgbClr>
                  </a:outerShdw>
                </a:effectLst>
                <a:cs typeface="+mn-ea"/>
                <a:sym typeface="+mn-lt"/>
              </a:rPr>
              <a:t>一</a:t>
            </a:r>
            <a:r>
              <a:rPr lang="zh-CN" altLang="en-US" sz="3200" b="1" dirty="0">
                <a:solidFill>
                  <a:srgbClr val="FF0000"/>
                </a:solidFill>
                <a:effectLst>
                  <a:outerShdw blurRad="38100" dist="25400" dir="5400000" algn="ctr" rotWithShape="0">
                    <a:srgbClr val="6E747A">
                      <a:alpha val="43000"/>
                    </a:srgbClr>
                  </a:outerShdw>
                </a:effectLst>
                <a:cs typeface="+mn-ea"/>
                <a:sym typeface="+mn-lt"/>
              </a:rPr>
              <a:t>、</a:t>
            </a:r>
            <a:r>
              <a:rPr sz="3200" b="1" dirty="0">
                <a:solidFill>
                  <a:srgbClr val="FF0000"/>
                </a:solidFill>
                <a:effectLst>
                  <a:outerShdw blurRad="38100" dist="25400" dir="5400000" algn="ctr" rotWithShape="0">
                    <a:srgbClr val="6E747A">
                      <a:alpha val="43000"/>
                    </a:srgbClr>
                  </a:outerShdw>
                </a:effectLst>
                <a:cs typeface="+mn-ea"/>
                <a:sym typeface="+mn-lt"/>
              </a:rPr>
              <a:t>传达</a:t>
            </a:r>
            <a:r>
              <a:rPr sz="3200" b="1" dirty="0">
                <a:solidFill>
                  <a:srgbClr val="FF0000"/>
                </a:solidFill>
                <a:effectLst>
                  <a:outerShdw blurRad="38100" dist="25400" dir="5400000" algn="ctr" rotWithShape="0">
                    <a:srgbClr val="6E747A">
                      <a:alpha val="43000"/>
                    </a:srgbClr>
                  </a:outerShdw>
                </a:effectLst>
                <a:cs typeface="+mn-ea"/>
                <a:sym typeface="+mn-lt"/>
              </a:rPr>
              <a:t>中央</a:t>
            </a:r>
            <a:r>
              <a:rPr lang="zh-CN" sz="3200" b="1" dirty="0">
                <a:solidFill>
                  <a:srgbClr val="FF0000"/>
                </a:solidFill>
                <a:effectLst>
                  <a:outerShdw blurRad="38100" dist="25400" dir="5400000" algn="ctr" rotWithShape="0">
                    <a:srgbClr val="6E747A">
                      <a:alpha val="43000"/>
                    </a:srgbClr>
                  </a:outerShdw>
                </a:effectLst>
                <a:cs typeface="+mn-ea"/>
                <a:sym typeface="+mn-lt"/>
              </a:rPr>
              <a:t>、省、市</a:t>
            </a:r>
            <a:r>
              <a:rPr sz="3200" b="1" dirty="0">
                <a:solidFill>
                  <a:srgbClr val="FF0000"/>
                </a:solidFill>
                <a:effectLst>
                  <a:outerShdw blurRad="38100" dist="25400" dir="5400000" algn="ctr" rotWithShape="0">
                    <a:srgbClr val="6E747A">
                      <a:alpha val="43000"/>
                    </a:srgbClr>
                  </a:outerShdw>
                </a:effectLst>
                <a:cs typeface="+mn-ea"/>
                <a:sym typeface="+mn-lt"/>
              </a:rPr>
              <a:t>党的建设工作领导小组会议精神 </a:t>
            </a:r>
            <a:r>
              <a:rPr lang="en-US" altLang="zh-CN" sz="4000" b="1" dirty="0">
                <a:effectLst>
                  <a:outerShdw blurRad="38100" dist="25400" dir="5400000" algn="ctr" rotWithShape="0">
                    <a:srgbClr val="6E747A">
                      <a:alpha val="43000"/>
                    </a:srgbClr>
                  </a:outerShdw>
                </a:effectLst>
                <a:cs typeface="+mn-ea"/>
                <a:sym typeface="+mn-lt"/>
              </a:rPr>
              <a:t> </a:t>
            </a:r>
            <a:br>
              <a:rPr lang="zh-CN" altLang="en-US" sz="4000" b="1" dirty="0">
                <a:solidFill>
                  <a:srgbClr val="FF0000"/>
                </a:solidFill>
                <a:effectLst>
                  <a:outerShdw blurRad="38100" dist="25400" dir="5400000" algn="ctr" rotWithShape="0">
                    <a:srgbClr val="6E747A">
                      <a:alpha val="43000"/>
                    </a:srgbClr>
                  </a:outerShdw>
                </a:effectLst>
                <a:cs typeface="+mn-ea"/>
                <a:sym typeface="+mn-lt"/>
              </a:rPr>
            </a:br>
            <a:r>
              <a:rPr lang="en-US" altLang="zh-CN" sz="4000" b="1" dirty="0">
                <a:effectLst>
                  <a:outerShdw blurRad="38100" dist="25400" dir="5400000" algn="ctr" rotWithShape="0">
                    <a:srgbClr val="6E747A">
                      <a:alpha val="43000"/>
                    </a:srgbClr>
                  </a:outerShdw>
                </a:effectLst>
                <a:cs typeface="+mn-ea"/>
                <a:sym typeface="+mn-lt"/>
              </a:rPr>
              <a:t>   </a:t>
            </a:r>
            <a:r>
              <a:rPr lang="en-US" altLang="zh-CN" sz="3200" b="1" dirty="0">
                <a:effectLst>
                  <a:outerShdw blurRad="38100" dist="25400" dir="5400000" algn="ctr" rotWithShape="0">
                    <a:srgbClr val="6E747A">
                      <a:alpha val="43000"/>
                    </a:srgbClr>
                  </a:outerShdw>
                </a:effectLst>
                <a:cs typeface="+mn-ea"/>
                <a:sym typeface="+mn-lt"/>
              </a:rPr>
              <a:t>   </a:t>
            </a:r>
            <a:r>
              <a:rPr lang="en-US" altLang="zh-CN" sz="3200" b="1" dirty="0">
                <a:solidFill>
                  <a:srgbClr val="FF0000"/>
                </a:solidFill>
                <a:effectLst>
                  <a:outerShdw blurRad="38100" dist="25400" dir="5400000" algn="ctr" rotWithShape="0">
                    <a:srgbClr val="6E747A">
                      <a:alpha val="43000"/>
                    </a:srgbClr>
                  </a:outerShdw>
                </a:effectLst>
                <a:cs typeface="+mn-ea"/>
                <a:sym typeface="+mn-lt"/>
              </a:rPr>
              <a:t>统一思想、统一行动，知行知止、令行禁止，</a:t>
            </a:r>
            <a:r>
              <a:rPr lang="en-US" altLang="zh-CN" sz="3200" b="1" dirty="0">
                <a:effectLst>
                  <a:outerShdw blurRad="38100" dist="25400" dir="5400000" algn="ctr" rotWithShape="0">
                    <a:srgbClr val="6E747A">
                      <a:alpha val="43000"/>
                    </a:srgbClr>
                  </a:outerShdw>
                </a:effectLst>
                <a:cs typeface="+mn-ea"/>
                <a:sym typeface="+mn-lt"/>
              </a:rPr>
              <a:t>形成推进中国式现代化的</a:t>
            </a:r>
            <a:r>
              <a:rPr lang="en-US" altLang="zh-CN" sz="3200" b="1" dirty="0">
                <a:solidFill>
                  <a:srgbClr val="FF0000"/>
                </a:solidFill>
                <a:effectLst>
                  <a:outerShdw blurRad="38100" dist="25400" dir="5400000" algn="ctr" rotWithShape="0">
                    <a:srgbClr val="6E747A">
                      <a:alpha val="43000"/>
                    </a:srgbClr>
                  </a:outerShdw>
                </a:effectLst>
                <a:cs typeface="+mn-ea"/>
                <a:sym typeface="+mn-lt"/>
              </a:rPr>
              <a:t>强大动力和合力</a:t>
            </a:r>
            <a:r>
              <a:rPr lang="en-US" altLang="zh-CN" sz="3200" b="1" dirty="0">
                <a:effectLst>
                  <a:outerShdw blurRad="38100" dist="25400" dir="5400000" algn="ctr" rotWithShape="0">
                    <a:srgbClr val="6E747A">
                      <a:alpha val="43000"/>
                    </a:srgbClr>
                  </a:outerShdw>
                </a:effectLst>
                <a:cs typeface="+mn-ea"/>
                <a:sym typeface="+mn-lt"/>
              </a:rPr>
              <a:t>。要准确把握这次党纪学习教育的目标要求，教育引导党员干部</a:t>
            </a:r>
            <a:r>
              <a:rPr lang="en-US" altLang="zh-CN" sz="3200" b="1" dirty="0">
                <a:solidFill>
                  <a:srgbClr val="FF0000"/>
                </a:solidFill>
                <a:effectLst>
                  <a:outerShdw blurRad="38100" dist="25400" dir="5400000" algn="ctr" rotWithShape="0">
                    <a:srgbClr val="6E747A">
                      <a:alpha val="43000"/>
                    </a:srgbClr>
                  </a:outerShdw>
                </a:effectLst>
                <a:cs typeface="+mn-ea"/>
                <a:sym typeface="+mn-lt"/>
              </a:rPr>
              <a:t>学纪、知纪、明纪、守纪，</a:t>
            </a:r>
            <a:r>
              <a:rPr lang="en-US" altLang="zh-CN" sz="3200" b="1" dirty="0">
                <a:effectLst>
                  <a:outerShdw blurRad="38100" dist="25400" dir="5400000" algn="ctr" rotWithShape="0">
                    <a:srgbClr val="6E747A">
                      <a:alpha val="43000"/>
                    </a:srgbClr>
                  </a:outerShdw>
                </a:effectLst>
                <a:cs typeface="+mn-ea"/>
                <a:sym typeface="+mn-lt"/>
              </a:rPr>
              <a:t>搞清楚党的纪律规矩</a:t>
            </a:r>
            <a:r>
              <a:rPr lang="en-US" altLang="zh-CN" sz="3200" b="1" dirty="0">
                <a:solidFill>
                  <a:srgbClr val="FF0000"/>
                </a:solidFill>
                <a:effectLst>
                  <a:outerShdw blurRad="38100" dist="25400" dir="5400000" algn="ctr" rotWithShape="0">
                    <a:srgbClr val="6E747A">
                      <a:alpha val="43000"/>
                    </a:srgbClr>
                  </a:outerShdw>
                </a:effectLst>
                <a:cs typeface="+mn-ea"/>
                <a:sym typeface="+mn-lt"/>
              </a:rPr>
              <a:t>是什么</a:t>
            </a:r>
            <a:r>
              <a:rPr lang="en-US" altLang="zh-CN" sz="3200" b="1" dirty="0">
                <a:effectLst>
                  <a:outerShdw blurRad="38100" dist="25400" dir="5400000" algn="ctr" rotWithShape="0">
                    <a:srgbClr val="6E747A">
                      <a:alpha val="43000"/>
                    </a:srgbClr>
                  </a:outerShdw>
                </a:effectLst>
                <a:cs typeface="+mn-ea"/>
                <a:sym typeface="+mn-lt"/>
              </a:rPr>
              <a:t>，弄明白</a:t>
            </a:r>
            <a:r>
              <a:rPr lang="en-US" altLang="zh-CN" sz="3200" b="1" dirty="0">
                <a:solidFill>
                  <a:srgbClr val="FF0000"/>
                </a:solidFill>
                <a:effectLst>
                  <a:outerShdw blurRad="38100" dist="25400" dir="5400000" algn="ctr" rotWithShape="0">
                    <a:srgbClr val="6E747A">
                      <a:alpha val="43000"/>
                    </a:srgbClr>
                  </a:outerShdw>
                </a:effectLst>
                <a:cs typeface="+mn-ea"/>
                <a:sym typeface="+mn-lt"/>
              </a:rPr>
              <a:t>能干什么</a:t>
            </a:r>
            <a:r>
              <a:rPr lang="en-US" altLang="zh-CN" sz="3200" b="1" dirty="0">
                <a:effectLst>
                  <a:outerShdw blurRad="38100" dist="25400" dir="5400000" algn="ctr" rotWithShape="0">
                    <a:srgbClr val="6E747A">
                      <a:alpha val="43000"/>
                    </a:srgbClr>
                  </a:outerShdw>
                </a:effectLst>
                <a:cs typeface="+mn-ea"/>
                <a:sym typeface="+mn-lt"/>
              </a:rPr>
              <a:t>、</a:t>
            </a:r>
            <a:r>
              <a:rPr lang="en-US" altLang="zh-CN" sz="3200" b="1" dirty="0">
                <a:solidFill>
                  <a:srgbClr val="FF0000"/>
                </a:solidFill>
                <a:effectLst>
                  <a:outerShdw blurRad="38100" dist="25400" dir="5400000" algn="ctr" rotWithShape="0">
                    <a:srgbClr val="6E747A">
                      <a:alpha val="43000"/>
                    </a:srgbClr>
                  </a:outerShdw>
                </a:effectLst>
                <a:cs typeface="+mn-ea"/>
                <a:sym typeface="+mn-lt"/>
              </a:rPr>
              <a:t>不能干什么</a:t>
            </a:r>
            <a:r>
              <a:rPr lang="en-US" altLang="zh-CN" sz="3200" b="1" dirty="0">
                <a:effectLst>
                  <a:outerShdw blurRad="38100" dist="25400" dir="5400000" algn="ctr" rotWithShape="0">
                    <a:srgbClr val="6E747A">
                      <a:alpha val="43000"/>
                    </a:srgbClr>
                  </a:outerShdw>
                </a:effectLst>
                <a:cs typeface="+mn-ea"/>
                <a:sym typeface="+mn-lt"/>
              </a:rPr>
              <a:t>，始终做到</a:t>
            </a:r>
            <a:r>
              <a:rPr lang="en-US" altLang="zh-CN" sz="3200" b="1" dirty="0">
                <a:solidFill>
                  <a:srgbClr val="FF0000"/>
                </a:solidFill>
                <a:effectLst>
                  <a:outerShdw blurRad="38100" dist="25400" dir="5400000" algn="ctr" rotWithShape="0">
                    <a:srgbClr val="6E747A">
                      <a:alpha val="43000"/>
                    </a:srgbClr>
                  </a:outerShdw>
                </a:effectLst>
                <a:cs typeface="+mn-ea"/>
                <a:sym typeface="+mn-lt"/>
              </a:rPr>
              <a:t>忠诚干净担当</a:t>
            </a:r>
            <a:r>
              <a:rPr lang="zh-CN" altLang="en-US" sz="3200" b="1" dirty="0">
                <a:solidFill>
                  <a:srgbClr val="FF0000"/>
                </a:solidFill>
                <a:effectLst>
                  <a:outerShdw blurRad="38100" dist="25400" dir="5400000" algn="ctr" rotWithShape="0">
                    <a:srgbClr val="6E747A">
                      <a:alpha val="43000"/>
                    </a:srgbClr>
                  </a:outerShdw>
                </a:effectLst>
                <a:cs typeface="+mn-ea"/>
                <a:sym typeface="+mn-lt"/>
              </a:rPr>
              <a:t>。</a:t>
            </a:r>
            <a:endParaRPr lang="zh-CN" altLang="en-US" sz="3200" b="1" dirty="0">
              <a:solidFill>
                <a:srgbClr val="FF0000"/>
              </a:solidFill>
              <a:effectLst>
                <a:outerShdw blurRad="38100" dist="25400" dir="5400000" algn="ctr" rotWithShape="0">
                  <a:srgbClr val="6E747A">
                    <a:alpha val="43000"/>
                  </a:srgbClr>
                </a:outerShdw>
              </a:effectLst>
              <a:cs typeface="+mn-ea"/>
              <a:sym typeface="+mn-lt"/>
            </a:endParaRPr>
          </a:p>
        </p:txBody>
      </p:sp>
      <p:pic>
        <p:nvPicPr>
          <p:cNvPr id="5" name="图片 4" descr="3ec90be4275ddeb511e1cb3a606dd0b"/>
          <p:cNvPicPr>
            <a:picLocks noChangeAspect="1"/>
          </p:cNvPicPr>
          <p:nvPr/>
        </p:nvPicPr>
        <p:blipFill>
          <a:blip r:embed="rId1"/>
          <a:stretch>
            <a:fillRect/>
          </a:stretch>
        </p:blipFill>
        <p:spPr>
          <a:xfrm>
            <a:off x="10537190" y="44450"/>
            <a:ext cx="1597025" cy="1994535"/>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62890" y="260985"/>
            <a:ext cx="11807825" cy="1495425"/>
          </a:xfrm>
        </p:spPr>
        <p:txBody>
          <a:bodyPr/>
          <a:lstStyle/>
          <a:p>
            <a:pPr marL="0" indent="0" algn="l" fontAlgn="auto">
              <a:lnSpc>
                <a:spcPct val="150000"/>
              </a:lnSpc>
            </a:pPr>
            <a:r>
              <a:rPr lang="en-US" altLang="zh-CN" sz="4000" b="1" dirty="0">
                <a:effectLst>
                  <a:outerShdw blurRad="38100" dist="25400" dir="5400000" algn="ctr" rotWithShape="0">
                    <a:srgbClr val="6E747A">
                      <a:alpha val="43000"/>
                    </a:srgbClr>
                  </a:outerShdw>
                </a:effectLst>
                <a:cs typeface="+mn-ea"/>
                <a:sym typeface="+mn-lt"/>
              </a:rPr>
              <a:t>  </a:t>
            </a:r>
            <a:br>
              <a:rPr lang="en-US" altLang="zh-CN" sz="4000" b="1" dirty="0">
                <a:effectLst>
                  <a:outerShdw blurRad="38100" dist="25400" dir="5400000" algn="ctr" rotWithShape="0">
                    <a:srgbClr val="6E747A">
                      <a:alpha val="43000"/>
                    </a:srgbClr>
                  </a:outerShdw>
                </a:effectLst>
                <a:cs typeface="+mn-ea"/>
                <a:sym typeface="+mn-lt"/>
              </a:rPr>
            </a:br>
            <a:r>
              <a:rPr lang="en-US" altLang="zh-CN" sz="4000" b="1" dirty="0">
                <a:effectLst>
                  <a:outerShdw blurRad="38100" dist="25400" dir="5400000" algn="ctr" rotWithShape="0">
                    <a:srgbClr val="6E747A">
                      <a:alpha val="43000"/>
                    </a:srgbClr>
                  </a:outerShdw>
                </a:effectLst>
                <a:cs typeface="+mn-ea"/>
                <a:sym typeface="+mn-lt"/>
              </a:rPr>
              <a:t>  </a:t>
            </a:r>
            <a:br>
              <a:rPr lang="en-US" altLang="zh-CN" sz="4000" b="1" dirty="0">
                <a:effectLst>
                  <a:outerShdw blurRad="38100" dist="25400" dir="5400000" algn="ctr" rotWithShape="0">
                    <a:srgbClr val="6E747A">
                      <a:alpha val="43000"/>
                    </a:srgbClr>
                  </a:outerShdw>
                </a:effectLst>
                <a:cs typeface="+mn-ea"/>
                <a:sym typeface="+mn-lt"/>
              </a:rPr>
            </a:br>
            <a:r>
              <a:rPr lang="en-US" altLang="zh-CN" sz="4000" b="1" dirty="0">
                <a:effectLst>
                  <a:outerShdw blurRad="38100" dist="25400" dir="5400000" algn="ctr" rotWithShape="0">
                    <a:srgbClr val="6E747A">
                      <a:alpha val="43000"/>
                    </a:srgbClr>
                  </a:outerShdw>
                </a:effectLst>
                <a:cs typeface="+mn-ea"/>
                <a:sym typeface="+mn-lt"/>
              </a:rPr>
              <a:t>                </a:t>
            </a:r>
            <a:r>
              <a:rPr lang="en-US" altLang="zh-CN" sz="4000" dirty="0">
                <a:effectLst>
                  <a:outerShdw blurRad="38100" dist="25400" dir="5400000" algn="ctr" rotWithShape="0">
                    <a:srgbClr val="6E747A">
                      <a:alpha val="43000"/>
                    </a:srgbClr>
                  </a:outerShdw>
                </a:effectLst>
                <a:cs typeface="+mn-ea"/>
                <a:sym typeface="+mn-lt"/>
              </a:rPr>
              <a:t> </a:t>
            </a:r>
            <a:br>
              <a:rPr lang="en-US" altLang="zh-CN" sz="4000" dirty="0">
                <a:effectLst>
                  <a:outerShdw blurRad="38100" dist="25400" dir="5400000" algn="ctr" rotWithShape="0">
                    <a:srgbClr val="6E747A">
                      <a:alpha val="43000"/>
                    </a:srgbClr>
                  </a:outerShdw>
                </a:effectLst>
                <a:cs typeface="+mn-ea"/>
                <a:sym typeface="+mn-lt"/>
              </a:rPr>
            </a:br>
            <a:r>
              <a:rPr lang="en-US" altLang="zh-CN" sz="4000" dirty="0">
                <a:effectLst>
                  <a:outerShdw blurRad="38100" dist="25400" dir="5400000" algn="ctr" rotWithShape="0">
                    <a:srgbClr val="6E747A">
                      <a:alpha val="43000"/>
                    </a:srgbClr>
                  </a:outerShdw>
                </a:effectLst>
                <a:cs typeface="+mn-ea"/>
                <a:sym typeface="+mn-lt"/>
              </a:rPr>
              <a:t>       </a:t>
            </a:r>
            <a:br>
              <a:rPr lang="en-US" altLang="zh-CN" sz="4000" dirty="0">
                <a:effectLst>
                  <a:outerShdw blurRad="38100" dist="25400" dir="5400000" algn="ctr" rotWithShape="0">
                    <a:srgbClr val="6E747A">
                      <a:alpha val="43000"/>
                    </a:srgbClr>
                  </a:outerShdw>
                </a:effectLst>
                <a:cs typeface="+mn-ea"/>
                <a:sym typeface="+mn-lt"/>
              </a:rPr>
            </a:br>
            <a:r>
              <a:rPr lang="en-US" altLang="zh-CN" sz="4000" dirty="0">
                <a:effectLst>
                  <a:outerShdw blurRad="38100" dist="25400" dir="5400000" algn="ctr" rotWithShape="0">
                    <a:srgbClr val="6E747A">
                      <a:alpha val="43000"/>
                    </a:srgbClr>
                  </a:outerShdw>
                </a:effectLst>
                <a:cs typeface="+mn-ea"/>
                <a:sym typeface="+mn-lt"/>
              </a:rPr>
              <a:t>     </a:t>
            </a:r>
            <a:r>
              <a:rPr lang="zh-CN" altLang="en-US" sz="3200" dirty="0">
                <a:solidFill>
                  <a:srgbClr val="FF0000"/>
                </a:solidFill>
                <a:effectLst>
                  <a:outerShdw blurRad="38100" dist="25400" dir="5400000" algn="ctr" rotWithShape="0">
                    <a:srgbClr val="6E747A">
                      <a:alpha val="43000"/>
                    </a:srgbClr>
                  </a:outerShdw>
                </a:effectLst>
                <a:cs typeface="+mn-ea"/>
                <a:sym typeface="+mn-lt"/>
              </a:rPr>
              <a:t>一</a:t>
            </a:r>
            <a:r>
              <a:rPr lang="zh-CN" altLang="en-US" sz="3200" b="1" dirty="0">
                <a:solidFill>
                  <a:srgbClr val="FF0000"/>
                </a:solidFill>
                <a:effectLst>
                  <a:outerShdw blurRad="38100" dist="25400" dir="5400000" algn="ctr" rotWithShape="0">
                    <a:srgbClr val="6E747A">
                      <a:alpha val="43000"/>
                    </a:srgbClr>
                  </a:outerShdw>
                </a:effectLst>
                <a:cs typeface="+mn-ea"/>
                <a:sym typeface="+mn-lt"/>
              </a:rPr>
              <a:t>、</a:t>
            </a:r>
            <a:r>
              <a:rPr sz="3200" b="1" dirty="0">
                <a:solidFill>
                  <a:srgbClr val="FF0000"/>
                </a:solidFill>
                <a:effectLst>
                  <a:outerShdw blurRad="38100" dist="25400" dir="5400000" algn="ctr" rotWithShape="0">
                    <a:srgbClr val="6E747A">
                      <a:alpha val="43000"/>
                    </a:srgbClr>
                  </a:outerShdw>
                </a:effectLst>
                <a:cs typeface="+mn-ea"/>
                <a:sym typeface="+mn-lt"/>
              </a:rPr>
              <a:t>传达</a:t>
            </a:r>
            <a:r>
              <a:rPr sz="3200" b="1" dirty="0">
                <a:solidFill>
                  <a:srgbClr val="FF0000"/>
                </a:solidFill>
                <a:effectLst>
                  <a:outerShdw blurRad="38100" dist="25400" dir="5400000" algn="ctr" rotWithShape="0">
                    <a:srgbClr val="6E747A">
                      <a:alpha val="43000"/>
                    </a:srgbClr>
                  </a:outerShdw>
                </a:effectLst>
                <a:cs typeface="+mn-ea"/>
                <a:sym typeface="+mn-lt"/>
              </a:rPr>
              <a:t>中央</a:t>
            </a:r>
            <a:r>
              <a:rPr lang="zh-CN" sz="3200" b="1" dirty="0">
                <a:solidFill>
                  <a:srgbClr val="FF0000"/>
                </a:solidFill>
                <a:effectLst>
                  <a:outerShdw blurRad="38100" dist="25400" dir="5400000" algn="ctr" rotWithShape="0">
                    <a:srgbClr val="6E747A">
                      <a:alpha val="43000"/>
                    </a:srgbClr>
                  </a:outerShdw>
                </a:effectLst>
                <a:cs typeface="+mn-ea"/>
                <a:sym typeface="+mn-lt"/>
              </a:rPr>
              <a:t>、省、市</a:t>
            </a:r>
            <a:r>
              <a:rPr sz="3200" b="1" dirty="0">
                <a:solidFill>
                  <a:srgbClr val="FF0000"/>
                </a:solidFill>
                <a:effectLst>
                  <a:outerShdw blurRad="38100" dist="25400" dir="5400000" algn="ctr" rotWithShape="0">
                    <a:srgbClr val="6E747A">
                      <a:alpha val="43000"/>
                    </a:srgbClr>
                  </a:outerShdw>
                </a:effectLst>
                <a:cs typeface="+mn-ea"/>
                <a:sym typeface="+mn-lt"/>
              </a:rPr>
              <a:t>党的建设工作领导小组会议精神</a:t>
            </a:r>
            <a:r>
              <a:rPr sz="4000" b="1" dirty="0">
                <a:solidFill>
                  <a:srgbClr val="FF0000"/>
                </a:solidFill>
                <a:effectLst>
                  <a:outerShdw blurRad="38100" dist="25400" dir="5400000" algn="ctr" rotWithShape="0">
                    <a:srgbClr val="6E747A">
                      <a:alpha val="43000"/>
                    </a:srgbClr>
                  </a:outerShdw>
                </a:effectLst>
                <a:cs typeface="+mn-ea"/>
                <a:sym typeface="+mn-lt"/>
              </a:rPr>
              <a:t> </a:t>
            </a:r>
            <a:br>
              <a:rPr lang="zh-CN" altLang="en-US" sz="4000" b="1" dirty="0">
                <a:solidFill>
                  <a:srgbClr val="FF0000"/>
                </a:solidFill>
                <a:effectLst>
                  <a:outerShdw blurRad="38100" dist="25400" dir="5400000" algn="ctr" rotWithShape="0">
                    <a:srgbClr val="6E747A">
                      <a:alpha val="43000"/>
                    </a:srgbClr>
                  </a:outerShdw>
                </a:effectLst>
                <a:cs typeface="+mn-ea"/>
                <a:sym typeface="+mn-lt"/>
              </a:rPr>
            </a:br>
            <a:r>
              <a:rPr lang="en-US" altLang="zh-CN" sz="4000" b="1" dirty="0">
                <a:effectLst>
                  <a:outerShdw blurRad="38100" dist="25400" dir="5400000" algn="ctr" rotWithShape="0">
                    <a:srgbClr val="6E747A">
                      <a:alpha val="43000"/>
                    </a:srgbClr>
                  </a:outerShdw>
                </a:effectLst>
                <a:cs typeface="+mn-ea"/>
                <a:sym typeface="+mn-lt"/>
              </a:rPr>
              <a:t>   </a:t>
            </a:r>
            <a:r>
              <a:rPr lang="en-US" altLang="zh-CN" sz="3200" b="1" dirty="0">
                <a:effectLst>
                  <a:outerShdw blurRad="38100" dist="25400" dir="5400000" algn="ctr" rotWithShape="0">
                    <a:srgbClr val="6E747A">
                      <a:alpha val="43000"/>
                    </a:srgbClr>
                  </a:outerShdw>
                </a:effectLst>
                <a:cs typeface="+mn-ea"/>
                <a:sym typeface="+mn-lt"/>
              </a:rPr>
              <a:t>   3. 要抓住</a:t>
            </a:r>
            <a:r>
              <a:rPr lang="en-US" altLang="zh-CN" sz="3200" b="1" dirty="0">
                <a:solidFill>
                  <a:srgbClr val="FF0000"/>
                </a:solidFill>
                <a:effectLst>
                  <a:outerShdw blurRad="38100" dist="25400" dir="5400000" algn="ctr" rotWithShape="0">
                    <a:srgbClr val="6E747A">
                      <a:alpha val="43000"/>
                    </a:srgbClr>
                  </a:outerShdw>
                </a:effectLst>
                <a:cs typeface="+mn-ea"/>
                <a:sym typeface="+mn-lt"/>
              </a:rPr>
              <a:t>学习重点</a:t>
            </a:r>
            <a:r>
              <a:rPr lang="en-US" altLang="zh-CN" sz="3200" b="1" dirty="0">
                <a:effectLst>
                  <a:outerShdw blurRad="38100" dist="25400" dir="5400000" algn="ctr" rotWithShape="0">
                    <a:srgbClr val="6E747A">
                      <a:alpha val="43000"/>
                    </a:srgbClr>
                  </a:outerShdw>
                </a:effectLst>
                <a:cs typeface="+mn-ea"/>
                <a:sym typeface="+mn-lt"/>
              </a:rPr>
              <a:t>，在学习贯彻</a:t>
            </a:r>
            <a:r>
              <a:rPr lang="en-US" altLang="zh-CN" sz="3200" b="1" dirty="0">
                <a:solidFill>
                  <a:srgbClr val="FF0000"/>
                </a:solidFill>
                <a:effectLst>
                  <a:outerShdw blurRad="38100" dist="25400" dir="5400000" algn="ctr" rotWithShape="0">
                    <a:srgbClr val="6E747A">
                      <a:alpha val="43000"/>
                    </a:srgbClr>
                  </a:outerShdw>
                </a:effectLst>
                <a:cs typeface="+mn-ea"/>
                <a:sym typeface="+mn-lt"/>
              </a:rPr>
              <a:t>《中国共产党纪律处分条例》</a:t>
            </a:r>
            <a:r>
              <a:rPr lang="en-US" altLang="zh-CN" sz="3200" b="1" dirty="0">
                <a:effectLst>
                  <a:outerShdw blurRad="38100" dist="25400" dir="5400000" algn="ctr" rotWithShape="0">
                    <a:srgbClr val="6E747A">
                      <a:alpha val="43000"/>
                    </a:srgbClr>
                  </a:outerShdw>
                </a:effectLst>
                <a:cs typeface="+mn-ea"/>
                <a:sym typeface="+mn-lt"/>
              </a:rPr>
              <a:t>上下功夫见成效。坚持</a:t>
            </a:r>
            <a:r>
              <a:rPr lang="en-US" altLang="zh-CN" sz="3200" b="1" dirty="0">
                <a:solidFill>
                  <a:srgbClr val="FF0000"/>
                </a:solidFill>
                <a:effectLst>
                  <a:outerShdw blurRad="38100" dist="25400" dir="5400000" algn="ctr" rotWithShape="0">
                    <a:srgbClr val="6E747A">
                      <a:alpha val="43000"/>
                    </a:srgbClr>
                  </a:outerShdw>
                </a:effectLst>
                <a:cs typeface="+mn-ea"/>
                <a:sym typeface="+mn-lt"/>
              </a:rPr>
              <a:t>逐章逐条学、联系实际学，抓好以案促学、以训助学</a:t>
            </a:r>
            <a:r>
              <a:rPr lang="en-US" altLang="zh-CN" sz="3200" b="1" dirty="0">
                <a:effectLst>
                  <a:outerShdw blurRad="38100" dist="25400" dir="5400000" algn="ctr" rotWithShape="0">
                    <a:srgbClr val="6E747A">
                      <a:alpha val="43000"/>
                    </a:srgbClr>
                  </a:outerShdw>
                </a:effectLst>
                <a:cs typeface="+mn-ea"/>
                <a:sym typeface="+mn-lt"/>
              </a:rPr>
              <a:t>，教育引导党员干部准确掌握其主旨要义和规定要求，进一步明确日常言行的衡量标尺，用党规党纪校正思想和行动，真正使学习党纪的过程成为</a:t>
            </a:r>
            <a:r>
              <a:rPr lang="en-US" altLang="zh-CN" sz="3200" b="1" dirty="0">
                <a:solidFill>
                  <a:srgbClr val="FF0000"/>
                </a:solidFill>
                <a:effectLst>
                  <a:outerShdw blurRad="38100" dist="25400" dir="5400000" algn="ctr" rotWithShape="0">
                    <a:srgbClr val="6E747A">
                      <a:alpha val="43000"/>
                    </a:srgbClr>
                  </a:outerShdw>
                </a:effectLst>
                <a:cs typeface="+mn-ea"/>
                <a:sym typeface="+mn-lt"/>
              </a:rPr>
              <a:t>增强纪律意识、提高党性修养</a:t>
            </a:r>
            <a:r>
              <a:rPr lang="en-US" altLang="zh-CN" sz="3200" b="1" dirty="0">
                <a:effectLst>
                  <a:outerShdw blurRad="38100" dist="25400" dir="5400000" algn="ctr" rotWithShape="0">
                    <a:srgbClr val="6E747A">
                      <a:alpha val="43000"/>
                    </a:srgbClr>
                  </a:outerShdw>
                </a:effectLst>
                <a:cs typeface="+mn-ea"/>
                <a:sym typeface="+mn-lt"/>
              </a:rPr>
              <a:t>的过程。</a:t>
            </a:r>
            <a:endParaRPr lang="en-US" altLang="zh-CN" sz="3200" b="1" dirty="0">
              <a:effectLst>
                <a:outerShdw blurRad="38100" dist="25400" dir="5400000" algn="ctr" rotWithShape="0">
                  <a:srgbClr val="6E747A">
                    <a:alpha val="43000"/>
                  </a:srgbClr>
                </a:outerShdw>
              </a:effectLst>
              <a:cs typeface="+mn-ea"/>
              <a:sym typeface="+mn-lt"/>
            </a:endParaRPr>
          </a:p>
        </p:txBody>
      </p:sp>
      <p:pic>
        <p:nvPicPr>
          <p:cNvPr id="5" name="图片 4" descr="3ec90be4275ddeb511e1cb3a606dd0b"/>
          <p:cNvPicPr>
            <a:picLocks noChangeAspect="1"/>
          </p:cNvPicPr>
          <p:nvPr/>
        </p:nvPicPr>
        <p:blipFill>
          <a:blip r:embed="rId1"/>
          <a:stretch>
            <a:fillRect/>
          </a:stretch>
        </p:blipFill>
        <p:spPr>
          <a:xfrm>
            <a:off x="10827385" y="44450"/>
            <a:ext cx="1306830" cy="1631950"/>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62890" y="260985"/>
            <a:ext cx="11807825" cy="1495425"/>
          </a:xfrm>
        </p:spPr>
        <p:txBody>
          <a:bodyPr/>
          <a:lstStyle/>
          <a:p>
            <a:pPr marL="0" indent="0" algn="l" fontAlgn="auto">
              <a:lnSpc>
                <a:spcPct val="150000"/>
              </a:lnSpc>
            </a:pPr>
            <a:r>
              <a:rPr lang="en-US" altLang="zh-CN" sz="4000" b="1" dirty="0">
                <a:effectLst>
                  <a:outerShdw blurRad="38100" dist="25400" dir="5400000" algn="ctr" rotWithShape="0">
                    <a:srgbClr val="6E747A">
                      <a:alpha val="43000"/>
                    </a:srgbClr>
                  </a:outerShdw>
                </a:effectLst>
                <a:cs typeface="+mn-ea"/>
                <a:sym typeface="+mn-lt"/>
              </a:rPr>
              <a:t>  </a:t>
            </a:r>
            <a:br>
              <a:rPr lang="en-US" altLang="zh-CN" sz="4000" b="1" dirty="0">
                <a:effectLst>
                  <a:outerShdw blurRad="38100" dist="25400" dir="5400000" algn="ctr" rotWithShape="0">
                    <a:srgbClr val="6E747A">
                      <a:alpha val="43000"/>
                    </a:srgbClr>
                  </a:outerShdw>
                </a:effectLst>
                <a:cs typeface="+mn-ea"/>
                <a:sym typeface="+mn-lt"/>
              </a:rPr>
            </a:br>
            <a:r>
              <a:rPr lang="en-US" altLang="zh-CN" sz="4000" b="1" dirty="0">
                <a:effectLst>
                  <a:outerShdw blurRad="38100" dist="25400" dir="5400000" algn="ctr" rotWithShape="0">
                    <a:srgbClr val="6E747A">
                      <a:alpha val="43000"/>
                    </a:srgbClr>
                  </a:outerShdw>
                </a:effectLst>
                <a:cs typeface="+mn-ea"/>
                <a:sym typeface="+mn-lt"/>
              </a:rPr>
              <a:t>  </a:t>
            </a:r>
            <a:br>
              <a:rPr lang="en-US" altLang="zh-CN" sz="4000" b="1" dirty="0">
                <a:effectLst>
                  <a:outerShdw blurRad="38100" dist="25400" dir="5400000" algn="ctr" rotWithShape="0">
                    <a:srgbClr val="6E747A">
                      <a:alpha val="43000"/>
                    </a:srgbClr>
                  </a:outerShdw>
                </a:effectLst>
                <a:cs typeface="+mn-ea"/>
                <a:sym typeface="+mn-lt"/>
              </a:rPr>
            </a:br>
            <a:r>
              <a:rPr lang="en-US" altLang="zh-CN" sz="4000" b="1" dirty="0">
                <a:effectLst>
                  <a:outerShdw blurRad="38100" dist="25400" dir="5400000" algn="ctr" rotWithShape="0">
                    <a:srgbClr val="6E747A">
                      <a:alpha val="43000"/>
                    </a:srgbClr>
                  </a:outerShdw>
                </a:effectLst>
                <a:cs typeface="+mn-ea"/>
                <a:sym typeface="+mn-lt"/>
              </a:rPr>
              <a:t>                </a:t>
            </a:r>
            <a:r>
              <a:rPr lang="en-US" altLang="zh-CN" sz="4000" dirty="0">
                <a:effectLst>
                  <a:outerShdw blurRad="38100" dist="25400" dir="5400000" algn="ctr" rotWithShape="0">
                    <a:srgbClr val="6E747A">
                      <a:alpha val="43000"/>
                    </a:srgbClr>
                  </a:outerShdw>
                </a:effectLst>
                <a:cs typeface="+mn-ea"/>
                <a:sym typeface="+mn-lt"/>
              </a:rPr>
              <a:t> </a:t>
            </a:r>
            <a:br>
              <a:rPr lang="en-US" altLang="zh-CN" sz="4000" dirty="0">
                <a:effectLst>
                  <a:outerShdw blurRad="38100" dist="25400" dir="5400000" algn="ctr" rotWithShape="0">
                    <a:srgbClr val="6E747A">
                      <a:alpha val="43000"/>
                    </a:srgbClr>
                  </a:outerShdw>
                </a:effectLst>
                <a:cs typeface="+mn-ea"/>
                <a:sym typeface="+mn-lt"/>
              </a:rPr>
            </a:br>
            <a:r>
              <a:rPr lang="en-US" altLang="zh-CN" sz="4000" dirty="0">
                <a:effectLst>
                  <a:outerShdw blurRad="38100" dist="25400" dir="5400000" algn="ctr" rotWithShape="0">
                    <a:srgbClr val="6E747A">
                      <a:alpha val="43000"/>
                    </a:srgbClr>
                  </a:outerShdw>
                </a:effectLst>
                <a:cs typeface="+mn-ea"/>
                <a:sym typeface="+mn-lt"/>
              </a:rPr>
              <a:t>       </a:t>
            </a:r>
            <a:br>
              <a:rPr lang="en-US" altLang="zh-CN" sz="4000" dirty="0">
                <a:effectLst>
                  <a:outerShdw blurRad="38100" dist="25400" dir="5400000" algn="ctr" rotWithShape="0">
                    <a:srgbClr val="6E747A">
                      <a:alpha val="43000"/>
                    </a:srgbClr>
                  </a:outerShdw>
                </a:effectLst>
                <a:cs typeface="+mn-ea"/>
                <a:sym typeface="+mn-lt"/>
              </a:rPr>
            </a:br>
            <a:br>
              <a:rPr lang="en-US" altLang="zh-CN" sz="4000" dirty="0">
                <a:effectLst>
                  <a:outerShdw blurRad="38100" dist="25400" dir="5400000" algn="ctr" rotWithShape="0">
                    <a:srgbClr val="6E747A">
                      <a:alpha val="43000"/>
                    </a:srgbClr>
                  </a:outerShdw>
                </a:effectLst>
                <a:cs typeface="+mn-ea"/>
                <a:sym typeface="+mn-lt"/>
              </a:rPr>
            </a:br>
            <a:r>
              <a:rPr lang="en-US" altLang="zh-CN" sz="4000" dirty="0">
                <a:effectLst>
                  <a:outerShdw blurRad="38100" dist="25400" dir="5400000" algn="ctr" rotWithShape="0">
                    <a:srgbClr val="6E747A">
                      <a:alpha val="43000"/>
                    </a:srgbClr>
                  </a:outerShdw>
                </a:effectLst>
                <a:cs typeface="+mn-ea"/>
                <a:sym typeface="+mn-lt"/>
              </a:rPr>
              <a:t>      </a:t>
            </a:r>
            <a:r>
              <a:rPr lang="zh-CN" altLang="en-US" sz="3200" dirty="0">
                <a:solidFill>
                  <a:srgbClr val="FF0000"/>
                </a:solidFill>
                <a:effectLst>
                  <a:outerShdw blurRad="38100" dist="25400" dir="5400000" algn="ctr" rotWithShape="0">
                    <a:srgbClr val="6E747A">
                      <a:alpha val="43000"/>
                    </a:srgbClr>
                  </a:outerShdw>
                </a:effectLst>
                <a:cs typeface="+mn-ea"/>
                <a:sym typeface="+mn-lt"/>
              </a:rPr>
              <a:t>二</a:t>
            </a:r>
            <a:r>
              <a:rPr lang="zh-CN" altLang="en-US" sz="3200" b="1" dirty="0">
                <a:solidFill>
                  <a:srgbClr val="FF0000"/>
                </a:solidFill>
                <a:effectLst>
                  <a:outerShdw blurRad="38100" dist="25400" dir="5400000" algn="ctr" rotWithShape="0">
                    <a:srgbClr val="6E747A">
                      <a:alpha val="43000"/>
                    </a:srgbClr>
                  </a:outerShdw>
                </a:effectLst>
                <a:cs typeface="+mn-ea"/>
                <a:sym typeface="+mn-lt"/>
              </a:rPr>
              <a:t>、传达</a:t>
            </a:r>
            <a:r>
              <a:rPr sz="3200" b="1" dirty="0">
                <a:solidFill>
                  <a:srgbClr val="FF0000"/>
                </a:solidFill>
                <a:effectLst>
                  <a:outerShdw blurRad="38100" dist="25400" dir="5400000" algn="ctr" rotWithShape="0">
                    <a:srgbClr val="6E747A">
                      <a:alpha val="43000"/>
                    </a:srgbClr>
                  </a:outerShdw>
                </a:effectLst>
                <a:cs typeface="+mn-ea"/>
                <a:sym typeface="+mn-lt"/>
              </a:rPr>
              <a:t>中央办公厅关于在全党开展党纪学习教育的通知</a:t>
            </a:r>
            <a:br>
              <a:rPr lang="zh-CN" altLang="en-US" sz="4000" b="1" dirty="0">
                <a:solidFill>
                  <a:srgbClr val="FF0000"/>
                </a:solidFill>
                <a:effectLst>
                  <a:outerShdw blurRad="38100" dist="25400" dir="5400000" algn="ctr" rotWithShape="0">
                    <a:srgbClr val="6E747A">
                      <a:alpha val="43000"/>
                    </a:srgbClr>
                  </a:outerShdw>
                </a:effectLst>
                <a:cs typeface="+mn-ea"/>
                <a:sym typeface="+mn-lt"/>
              </a:rPr>
            </a:br>
            <a:r>
              <a:rPr lang="en-US" altLang="zh-CN" sz="4000" b="1" dirty="0">
                <a:effectLst>
                  <a:outerShdw blurRad="38100" dist="25400" dir="5400000" algn="ctr" rotWithShape="0">
                    <a:srgbClr val="6E747A">
                      <a:alpha val="43000"/>
                    </a:srgbClr>
                  </a:outerShdw>
                </a:effectLst>
                <a:cs typeface="+mn-ea"/>
                <a:sym typeface="+mn-lt"/>
              </a:rPr>
              <a:t>  </a:t>
            </a:r>
            <a:r>
              <a:rPr lang="en-US" altLang="zh-CN" sz="3200" b="1" dirty="0">
                <a:effectLst>
                  <a:outerShdw blurRad="38100" dist="25400" dir="5400000" algn="ctr" rotWithShape="0">
                    <a:srgbClr val="6E747A">
                      <a:alpha val="43000"/>
                    </a:srgbClr>
                  </a:outerShdw>
                </a:effectLst>
                <a:cs typeface="+mn-ea"/>
                <a:sym typeface="+mn-lt"/>
              </a:rPr>
              <a:t>   </a:t>
            </a:r>
            <a:r>
              <a:rPr lang="zh-CN" altLang="en-US" sz="3200" b="1" dirty="0">
                <a:effectLst>
                  <a:outerShdw blurRad="38100" dist="25400" dir="5400000" algn="ctr" rotWithShape="0">
                    <a:srgbClr val="6E747A">
                      <a:alpha val="43000"/>
                    </a:srgbClr>
                  </a:outerShdw>
                </a:effectLst>
                <a:cs typeface="+mn-ea"/>
                <a:sym typeface="+mn-lt"/>
              </a:rPr>
              <a:t>（一）</a:t>
            </a:r>
            <a:r>
              <a:rPr lang="en-US" altLang="zh-CN" sz="3200" b="1" dirty="0">
                <a:effectLst>
                  <a:outerShdw blurRad="38100" dist="25400" dir="5400000" algn="ctr" rotWithShape="0">
                    <a:srgbClr val="6E747A">
                      <a:alpha val="43000"/>
                    </a:srgbClr>
                  </a:outerShdw>
                </a:effectLst>
                <a:cs typeface="+mn-ea"/>
                <a:sym typeface="+mn-lt"/>
              </a:rPr>
              <a:t>目标要求</a:t>
            </a:r>
            <a:br>
              <a:rPr lang="en-US" altLang="zh-CN" sz="2800" b="1" dirty="0">
                <a:effectLst>
                  <a:outerShdw blurRad="38100" dist="25400" dir="5400000" algn="ctr" rotWithShape="0">
                    <a:srgbClr val="6E747A">
                      <a:alpha val="43000"/>
                    </a:srgbClr>
                  </a:outerShdw>
                </a:effectLst>
                <a:cs typeface="+mn-ea"/>
                <a:sym typeface="+mn-lt"/>
              </a:rPr>
            </a:br>
            <a:r>
              <a:rPr lang="en-US" altLang="zh-CN" sz="2800" b="1" dirty="0">
                <a:effectLst>
                  <a:outerShdw blurRad="38100" dist="25400" dir="5400000" algn="ctr" rotWithShape="0">
                    <a:srgbClr val="6E747A">
                      <a:alpha val="43000"/>
                    </a:srgbClr>
                  </a:outerShdw>
                </a:effectLst>
                <a:cs typeface="+mn-ea"/>
                <a:sym typeface="+mn-lt"/>
              </a:rPr>
              <a:t>        </a:t>
            </a:r>
            <a:r>
              <a:rPr lang="en-US" altLang="zh-CN" sz="3200" b="1" dirty="0">
                <a:effectLst>
                  <a:outerShdw blurRad="38100" dist="25400" dir="5400000" algn="ctr" rotWithShape="0">
                    <a:srgbClr val="6E747A">
                      <a:alpha val="43000"/>
                    </a:srgbClr>
                  </a:outerShdw>
                </a:effectLst>
                <a:cs typeface="+mn-ea"/>
                <a:sym typeface="+mn-lt"/>
              </a:rPr>
              <a:t>坚持以</a:t>
            </a:r>
            <a:r>
              <a:rPr lang="en-US" altLang="zh-CN" sz="3200" b="1" dirty="0">
                <a:solidFill>
                  <a:srgbClr val="FF0000"/>
                </a:solidFill>
                <a:effectLst>
                  <a:outerShdw blurRad="38100" dist="25400" dir="5400000" algn="ctr" rotWithShape="0">
                    <a:srgbClr val="6E747A">
                      <a:alpha val="43000"/>
                    </a:srgbClr>
                  </a:outerShdw>
                </a:effectLst>
                <a:cs typeface="+mn-ea"/>
                <a:sym typeface="+mn-lt"/>
              </a:rPr>
              <a:t>习近平新时代中国特色社会主义思想</a:t>
            </a:r>
            <a:r>
              <a:rPr lang="en-US" altLang="zh-CN" sz="3200" b="1" dirty="0">
                <a:effectLst>
                  <a:outerShdw blurRad="38100" dist="25400" dir="5400000" algn="ctr" rotWithShape="0">
                    <a:srgbClr val="6E747A">
                      <a:alpha val="43000"/>
                    </a:srgbClr>
                  </a:outerShdw>
                </a:effectLst>
                <a:cs typeface="+mn-ea"/>
                <a:sym typeface="+mn-lt"/>
              </a:rPr>
              <a:t>为指导，</a:t>
            </a:r>
            <a:r>
              <a:rPr lang="en-US" altLang="zh-CN" sz="3200" b="1" dirty="0">
                <a:solidFill>
                  <a:srgbClr val="FF0000"/>
                </a:solidFill>
                <a:effectLst>
                  <a:outerShdw blurRad="38100" dist="25400" dir="5400000" algn="ctr" rotWithShape="0">
                    <a:srgbClr val="6E747A">
                      <a:alpha val="43000"/>
                    </a:srgbClr>
                  </a:outerShdw>
                </a:effectLst>
                <a:cs typeface="+mn-ea"/>
                <a:sym typeface="+mn-lt"/>
              </a:rPr>
              <a:t>聚焦解决</a:t>
            </a:r>
            <a:r>
              <a:rPr lang="en-US" altLang="zh-CN" sz="3200" b="1" dirty="0">
                <a:effectLst>
                  <a:outerShdw blurRad="38100" dist="25400" dir="5400000" algn="ctr" rotWithShape="0">
                    <a:srgbClr val="6E747A">
                      <a:alpha val="43000"/>
                    </a:srgbClr>
                  </a:outerShdw>
                </a:effectLst>
                <a:cs typeface="+mn-ea"/>
                <a:sym typeface="+mn-lt"/>
              </a:rPr>
              <a:t>一些党员、干部</a:t>
            </a:r>
            <a:r>
              <a:rPr lang="en-US" altLang="zh-CN" sz="3200" b="1" dirty="0">
                <a:solidFill>
                  <a:srgbClr val="FF0000"/>
                </a:solidFill>
                <a:effectLst>
                  <a:outerShdw blurRad="38100" dist="25400" dir="5400000" algn="ctr" rotWithShape="0">
                    <a:srgbClr val="6E747A">
                      <a:alpha val="43000"/>
                    </a:srgbClr>
                  </a:outerShdw>
                </a:effectLst>
                <a:cs typeface="+mn-ea"/>
                <a:sym typeface="+mn-lt"/>
              </a:rPr>
              <a:t>对党规党纪不上心、不了解、不掌握等问题，</a:t>
            </a:r>
            <a:r>
              <a:rPr lang="en-US" altLang="zh-CN" sz="3200" b="1" dirty="0">
                <a:effectLst>
                  <a:outerShdw blurRad="38100" dist="25400" dir="5400000" algn="ctr" rotWithShape="0">
                    <a:srgbClr val="6E747A">
                      <a:alpha val="43000"/>
                    </a:srgbClr>
                  </a:outerShdw>
                </a:effectLst>
                <a:cs typeface="+mn-ea"/>
                <a:sym typeface="+mn-lt"/>
              </a:rPr>
              <a:t>组织党员特别是党员领导干部认真学习《条例》，做到学纪、知纪、明纪、守纪，搞清楚党的纪律规矩是什么，弄明白能干什么、不能干什么</a:t>
            </a:r>
            <a:r>
              <a:rPr lang="zh-CN" altLang="en-US" sz="3200" b="1" dirty="0">
                <a:effectLst>
                  <a:outerShdw blurRad="38100" dist="25400" dir="5400000" algn="ctr" rotWithShape="0">
                    <a:srgbClr val="6E747A">
                      <a:alpha val="43000"/>
                    </a:srgbClr>
                  </a:outerShdw>
                </a:effectLst>
                <a:cs typeface="+mn-ea"/>
                <a:sym typeface="+mn-lt"/>
              </a:rPr>
              <a:t>。</a:t>
            </a:r>
            <a:endParaRPr lang="zh-CN" altLang="en-US" sz="3200" b="1" dirty="0">
              <a:effectLst>
                <a:outerShdw blurRad="38100" dist="25400" dir="5400000" algn="ctr" rotWithShape="0">
                  <a:srgbClr val="6E747A">
                    <a:alpha val="43000"/>
                  </a:srgbClr>
                </a:outerShdw>
              </a:effectLst>
              <a:cs typeface="+mn-ea"/>
              <a:sym typeface="+mn-lt"/>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62890" y="260985"/>
            <a:ext cx="10504805" cy="1495425"/>
          </a:xfrm>
        </p:spPr>
        <p:txBody>
          <a:bodyPr/>
          <a:lstStyle/>
          <a:p>
            <a:pPr marL="0" indent="0" algn="l" fontAlgn="auto">
              <a:lnSpc>
                <a:spcPct val="150000"/>
              </a:lnSpc>
            </a:pPr>
            <a:r>
              <a:rPr lang="en-US" altLang="zh-CN" sz="4000" b="1" dirty="0">
                <a:effectLst>
                  <a:outerShdw blurRad="38100" dist="25400" dir="5400000" algn="ctr" rotWithShape="0">
                    <a:srgbClr val="6E747A">
                      <a:alpha val="43000"/>
                    </a:srgbClr>
                  </a:outerShdw>
                </a:effectLst>
                <a:cs typeface="+mn-ea"/>
                <a:sym typeface="+mn-lt"/>
              </a:rPr>
              <a:t>  </a:t>
            </a:r>
            <a:br>
              <a:rPr lang="en-US" altLang="zh-CN" sz="4000" b="1" dirty="0">
                <a:effectLst>
                  <a:outerShdw blurRad="38100" dist="25400" dir="5400000" algn="ctr" rotWithShape="0">
                    <a:srgbClr val="6E747A">
                      <a:alpha val="43000"/>
                    </a:srgbClr>
                  </a:outerShdw>
                </a:effectLst>
                <a:cs typeface="+mn-ea"/>
                <a:sym typeface="+mn-lt"/>
              </a:rPr>
            </a:br>
            <a:r>
              <a:rPr lang="en-US" altLang="zh-CN" sz="4000" b="1" dirty="0">
                <a:effectLst>
                  <a:outerShdw blurRad="38100" dist="25400" dir="5400000" algn="ctr" rotWithShape="0">
                    <a:srgbClr val="6E747A">
                      <a:alpha val="43000"/>
                    </a:srgbClr>
                  </a:outerShdw>
                </a:effectLst>
                <a:cs typeface="+mn-ea"/>
                <a:sym typeface="+mn-lt"/>
              </a:rPr>
              <a:t>  </a:t>
            </a:r>
            <a:br>
              <a:rPr lang="en-US" altLang="zh-CN" sz="4000" b="1" dirty="0">
                <a:effectLst>
                  <a:outerShdw blurRad="38100" dist="25400" dir="5400000" algn="ctr" rotWithShape="0">
                    <a:srgbClr val="6E747A">
                      <a:alpha val="43000"/>
                    </a:srgbClr>
                  </a:outerShdw>
                </a:effectLst>
                <a:cs typeface="+mn-ea"/>
                <a:sym typeface="+mn-lt"/>
              </a:rPr>
            </a:br>
            <a:r>
              <a:rPr lang="en-US" altLang="zh-CN" sz="4000" b="1" dirty="0">
                <a:effectLst>
                  <a:outerShdw blurRad="38100" dist="25400" dir="5400000" algn="ctr" rotWithShape="0">
                    <a:srgbClr val="6E747A">
                      <a:alpha val="43000"/>
                    </a:srgbClr>
                  </a:outerShdw>
                </a:effectLst>
                <a:cs typeface="+mn-ea"/>
                <a:sym typeface="+mn-lt"/>
              </a:rPr>
              <a:t>                </a:t>
            </a:r>
            <a:r>
              <a:rPr lang="en-US" altLang="zh-CN" sz="4000" dirty="0">
                <a:effectLst>
                  <a:outerShdw blurRad="38100" dist="25400" dir="5400000" algn="ctr" rotWithShape="0">
                    <a:srgbClr val="6E747A">
                      <a:alpha val="43000"/>
                    </a:srgbClr>
                  </a:outerShdw>
                </a:effectLst>
                <a:cs typeface="+mn-ea"/>
                <a:sym typeface="+mn-lt"/>
              </a:rPr>
              <a:t> </a:t>
            </a:r>
            <a:br>
              <a:rPr lang="en-US" altLang="zh-CN" sz="4000" dirty="0">
                <a:effectLst>
                  <a:outerShdw blurRad="38100" dist="25400" dir="5400000" algn="ctr" rotWithShape="0">
                    <a:srgbClr val="6E747A">
                      <a:alpha val="43000"/>
                    </a:srgbClr>
                  </a:outerShdw>
                </a:effectLst>
                <a:cs typeface="+mn-ea"/>
                <a:sym typeface="+mn-lt"/>
              </a:rPr>
            </a:br>
            <a:r>
              <a:rPr lang="en-US" altLang="zh-CN" sz="4000" dirty="0">
                <a:effectLst>
                  <a:outerShdw blurRad="38100" dist="25400" dir="5400000" algn="ctr" rotWithShape="0">
                    <a:srgbClr val="6E747A">
                      <a:alpha val="43000"/>
                    </a:srgbClr>
                  </a:outerShdw>
                </a:effectLst>
                <a:cs typeface="+mn-ea"/>
                <a:sym typeface="+mn-lt"/>
              </a:rPr>
              <a:t>       </a:t>
            </a:r>
            <a:br>
              <a:rPr lang="en-US" altLang="zh-CN" sz="4000" dirty="0">
                <a:effectLst>
                  <a:outerShdw blurRad="38100" dist="25400" dir="5400000" algn="ctr" rotWithShape="0">
                    <a:srgbClr val="6E747A">
                      <a:alpha val="43000"/>
                    </a:srgbClr>
                  </a:outerShdw>
                </a:effectLst>
                <a:cs typeface="+mn-ea"/>
                <a:sym typeface="+mn-lt"/>
              </a:rPr>
            </a:br>
            <a:r>
              <a:rPr lang="en-US" altLang="zh-CN" sz="4000" dirty="0">
                <a:effectLst>
                  <a:outerShdw blurRad="38100" dist="25400" dir="5400000" algn="ctr" rotWithShape="0">
                    <a:srgbClr val="6E747A">
                      <a:alpha val="43000"/>
                    </a:srgbClr>
                  </a:outerShdw>
                </a:effectLst>
                <a:cs typeface="+mn-ea"/>
                <a:sym typeface="+mn-lt"/>
              </a:rPr>
              <a:t>       </a:t>
            </a:r>
            <a:r>
              <a:rPr lang="zh-CN" altLang="en-US" sz="3200" dirty="0">
                <a:solidFill>
                  <a:srgbClr val="FF0000"/>
                </a:solidFill>
                <a:effectLst>
                  <a:outerShdw blurRad="38100" dist="25400" dir="5400000" algn="ctr" rotWithShape="0">
                    <a:srgbClr val="6E747A">
                      <a:alpha val="43000"/>
                    </a:srgbClr>
                  </a:outerShdw>
                </a:effectLst>
                <a:cs typeface="+mn-ea"/>
                <a:sym typeface="+mn-lt"/>
              </a:rPr>
              <a:t>二</a:t>
            </a:r>
            <a:r>
              <a:rPr lang="zh-CN" altLang="en-US" sz="3200" b="1" dirty="0">
                <a:solidFill>
                  <a:srgbClr val="FF0000"/>
                </a:solidFill>
                <a:effectLst>
                  <a:outerShdw blurRad="38100" dist="25400" dir="5400000" algn="ctr" rotWithShape="0">
                    <a:srgbClr val="6E747A">
                      <a:alpha val="43000"/>
                    </a:srgbClr>
                  </a:outerShdw>
                </a:effectLst>
                <a:cs typeface="+mn-ea"/>
                <a:sym typeface="+mn-lt"/>
              </a:rPr>
              <a:t>、传达</a:t>
            </a:r>
            <a:r>
              <a:rPr sz="3200" b="1" dirty="0">
                <a:solidFill>
                  <a:srgbClr val="FF0000"/>
                </a:solidFill>
                <a:effectLst>
                  <a:outerShdw blurRad="38100" dist="25400" dir="5400000" algn="ctr" rotWithShape="0">
                    <a:srgbClr val="6E747A">
                      <a:alpha val="43000"/>
                    </a:srgbClr>
                  </a:outerShdw>
                </a:effectLst>
                <a:cs typeface="+mn-ea"/>
                <a:sym typeface="+mn-lt"/>
              </a:rPr>
              <a:t>中央办公厅关于在全党开展党纪学习教育的通知</a:t>
            </a:r>
            <a:br>
              <a:rPr lang="zh-CN" altLang="en-US" sz="4000" b="1" dirty="0">
                <a:solidFill>
                  <a:srgbClr val="FF0000"/>
                </a:solidFill>
                <a:effectLst>
                  <a:outerShdw blurRad="38100" dist="25400" dir="5400000" algn="ctr" rotWithShape="0">
                    <a:srgbClr val="6E747A">
                      <a:alpha val="43000"/>
                    </a:srgbClr>
                  </a:outerShdw>
                </a:effectLst>
                <a:cs typeface="+mn-ea"/>
                <a:sym typeface="+mn-lt"/>
              </a:rPr>
            </a:br>
            <a:r>
              <a:rPr lang="en-US" altLang="zh-CN" sz="4000" b="1" dirty="0">
                <a:effectLst>
                  <a:outerShdw blurRad="38100" dist="25400" dir="5400000" algn="ctr" rotWithShape="0">
                    <a:srgbClr val="6E747A">
                      <a:alpha val="43000"/>
                    </a:srgbClr>
                  </a:outerShdw>
                </a:effectLst>
                <a:cs typeface="+mn-ea"/>
                <a:sym typeface="+mn-lt"/>
              </a:rPr>
              <a:t>   </a:t>
            </a:r>
            <a:r>
              <a:rPr lang="zh-CN" altLang="en-US" sz="3200" b="1" dirty="0">
                <a:effectLst>
                  <a:outerShdw blurRad="38100" dist="25400" dir="5400000" algn="ctr" rotWithShape="0">
                    <a:srgbClr val="6E747A">
                      <a:alpha val="43000"/>
                    </a:srgbClr>
                  </a:outerShdw>
                </a:effectLst>
                <a:cs typeface="+mn-ea"/>
                <a:sym typeface="+mn-lt"/>
              </a:rPr>
              <a:t>（一）</a:t>
            </a:r>
            <a:r>
              <a:rPr lang="en-US" altLang="zh-CN" sz="3200" b="1" dirty="0">
                <a:effectLst>
                  <a:outerShdw blurRad="38100" dist="25400" dir="5400000" algn="ctr" rotWithShape="0">
                    <a:srgbClr val="6E747A">
                      <a:alpha val="43000"/>
                    </a:srgbClr>
                  </a:outerShdw>
                </a:effectLst>
                <a:cs typeface="+mn-ea"/>
                <a:sym typeface="+mn-lt"/>
              </a:rPr>
              <a:t>目标要求</a:t>
            </a:r>
            <a:br>
              <a:rPr lang="en-US" altLang="zh-CN" sz="3200" b="1" dirty="0">
                <a:effectLst>
                  <a:outerShdw blurRad="38100" dist="25400" dir="5400000" algn="ctr" rotWithShape="0">
                    <a:srgbClr val="6E747A">
                      <a:alpha val="43000"/>
                    </a:srgbClr>
                  </a:outerShdw>
                </a:effectLst>
                <a:cs typeface="+mn-ea"/>
                <a:sym typeface="+mn-lt"/>
              </a:rPr>
            </a:br>
            <a:r>
              <a:rPr lang="en-US" altLang="zh-CN" sz="3200" b="1" dirty="0">
                <a:effectLst>
                  <a:outerShdw blurRad="38100" dist="25400" dir="5400000" algn="ctr" rotWithShape="0">
                    <a:srgbClr val="6E747A">
                      <a:alpha val="43000"/>
                    </a:srgbClr>
                  </a:outerShdw>
                </a:effectLst>
                <a:cs typeface="+mn-ea"/>
                <a:sym typeface="+mn-lt"/>
              </a:rPr>
              <a:t>      把遵规守纪刻印在心，内化为日用而不觉的言行准则，进一步强化</a:t>
            </a:r>
            <a:r>
              <a:rPr lang="en-US" altLang="zh-CN" sz="3200" b="1" dirty="0">
                <a:solidFill>
                  <a:srgbClr val="FF0000"/>
                </a:solidFill>
                <a:effectLst>
                  <a:outerShdw blurRad="38100" dist="25400" dir="5400000" algn="ctr" rotWithShape="0">
                    <a:srgbClr val="6E747A">
                      <a:alpha val="43000"/>
                    </a:srgbClr>
                  </a:outerShdw>
                </a:effectLst>
                <a:cs typeface="+mn-ea"/>
                <a:sym typeface="+mn-lt"/>
              </a:rPr>
              <a:t>纪律意识</a:t>
            </a:r>
            <a:r>
              <a:rPr lang="en-US" altLang="zh-CN" sz="3200" b="1" dirty="0">
                <a:effectLst>
                  <a:outerShdw blurRad="38100" dist="25400" dir="5400000" algn="ctr" rotWithShape="0">
                    <a:srgbClr val="6E747A">
                      <a:alpha val="43000"/>
                    </a:srgbClr>
                  </a:outerShdw>
                </a:effectLst>
                <a:cs typeface="+mn-ea"/>
                <a:sym typeface="+mn-lt"/>
              </a:rPr>
              <a:t>、加强</a:t>
            </a:r>
            <a:r>
              <a:rPr lang="en-US" altLang="zh-CN" sz="3200" b="1" dirty="0">
                <a:solidFill>
                  <a:srgbClr val="FF0000"/>
                </a:solidFill>
                <a:effectLst>
                  <a:outerShdw blurRad="38100" dist="25400" dir="5400000" algn="ctr" rotWithShape="0">
                    <a:srgbClr val="6E747A">
                      <a:alpha val="43000"/>
                    </a:srgbClr>
                  </a:outerShdw>
                </a:effectLst>
                <a:cs typeface="+mn-ea"/>
                <a:sym typeface="+mn-lt"/>
              </a:rPr>
              <a:t>自我约束</a:t>
            </a:r>
            <a:r>
              <a:rPr lang="en-US" altLang="zh-CN" sz="3200" b="1" dirty="0">
                <a:effectLst>
                  <a:outerShdw blurRad="38100" dist="25400" dir="5400000" algn="ctr" rotWithShape="0">
                    <a:srgbClr val="6E747A">
                      <a:alpha val="43000"/>
                    </a:srgbClr>
                  </a:outerShdw>
                </a:effectLst>
                <a:cs typeface="+mn-ea"/>
                <a:sym typeface="+mn-lt"/>
              </a:rPr>
              <a:t>、提高</a:t>
            </a:r>
            <a:r>
              <a:rPr lang="en-US" altLang="zh-CN" sz="3200" b="1" dirty="0">
                <a:solidFill>
                  <a:srgbClr val="FF0000"/>
                </a:solidFill>
                <a:effectLst>
                  <a:outerShdw blurRad="38100" dist="25400" dir="5400000" algn="ctr" rotWithShape="0">
                    <a:srgbClr val="6E747A">
                      <a:alpha val="43000"/>
                    </a:srgbClr>
                  </a:outerShdw>
                </a:effectLst>
                <a:cs typeface="+mn-ea"/>
                <a:sym typeface="+mn-lt"/>
              </a:rPr>
              <a:t>免疫能力</a:t>
            </a:r>
            <a:r>
              <a:rPr lang="en-US" altLang="zh-CN" sz="3200" b="1" dirty="0">
                <a:effectLst>
                  <a:outerShdw blurRad="38100" dist="25400" dir="5400000" algn="ctr" rotWithShape="0">
                    <a:srgbClr val="6E747A">
                      <a:alpha val="43000"/>
                    </a:srgbClr>
                  </a:outerShdw>
                </a:effectLst>
                <a:cs typeface="+mn-ea"/>
                <a:sym typeface="+mn-lt"/>
              </a:rPr>
              <a:t>，增强</a:t>
            </a:r>
            <a:r>
              <a:rPr lang="en-US" altLang="zh-CN" sz="3200" b="1" dirty="0">
                <a:solidFill>
                  <a:srgbClr val="FF0000"/>
                </a:solidFill>
                <a:effectLst>
                  <a:outerShdw blurRad="38100" dist="25400" dir="5400000" algn="ctr" rotWithShape="0">
                    <a:srgbClr val="6E747A">
                      <a:alpha val="43000"/>
                    </a:srgbClr>
                  </a:outerShdw>
                </a:effectLst>
                <a:cs typeface="+mn-ea"/>
                <a:sym typeface="+mn-lt"/>
              </a:rPr>
              <a:t>政治定力</a:t>
            </a:r>
            <a:r>
              <a:rPr lang="en-US" altLang="zh-CN" sz="3200" b="1" dirty="0">
                <a:effectLst>
                  <a:outerShdw blurRad="38100" dist="25400" dir="5400000" algn="ctr" rotWithShape="0">
                    <a:srgbClr val="6E747A">
                      <a:alpha val="43000"/>
                    </a:srgbClr>
                  </a:outerShdw>
                </a:effectLst>
                <a:cs typeface="+mn-ea"/>
                <a:sym typeface="+mn-lt"/>
              </a:rPr>
              <a:t>、</a:t>
            </a:r>
            <a:r>
              <a:rPr lang="en-US" altLang="zh-CN" sz="3200" b="1" dirty="0">
                <a:solidFill>
                  <a:srgbClr val="FF0000"/>
                </a:solidFill>
                <a:effectLst>
                  <a:outerShdw blurRad="38100" dist="25400" dir="5400000" algn="ctr" rotWithShape="0">
                    <a:srgbClr val="6E747A">
                      <a:alpha val="43000"/>
                    </a:srgbClr>
                  </a:outerShdw>
                </a:effectLst>
                <a:cs typeface="+mn-ea"/>
                <a:sym typeface="+mn-lt"/>
              </a:rPr>
              <a:t>纪律定力</a:t>
            </a:r>
            <a:r>
              <a:rPr lang="en-US" altLang="zh-CN" sz="3200" b="1" dirty="0">
                <a:effectLst>
                  <a:outerShdw blurRad="38100" dist="25400" dir="5400000" algn="ctr" rotWithShape="0">
                    <a:srgbClr val="6E747A">
                      <a:alpha val="43000"/>
                    </a:srgbClr>
                  </a:outerShdw>
                </a:effectLst>
                <a:cs typeface="+mn-ea"/>
                <a:sym typeface="+mn-lt"/>
              </a:rPr>
              <a:t>、</a:t>
            </a:r>
            <a:r>
              <a:rPr lang="en-US" altLang="zh-CN" sz="3200" b="1" dirty="0">
                <a:solidFill>
                  <a:srgbClr val="FF0000"/>
                </a:solidFill>
                <a:effectLst>
                  <a:outerShdw blurRad="38100" dist="25400" dir="5400000" algn="ctr" rotWithShape="0">
                    <a:srgbClr val="6E747A">
                      <a:alpha val="43000"/>
                    </a:srgbClr>
                  </a:outerShdw>
                </a:effectLst>
                <a:cs typeface="+mn-ea"/>
                <a:sym typeface="+mn-lt"/>
              </a:rPr>
              <a:t>道德定力、抵腐定力</a:t>
            </a:r>
            <a:r>
              <a:rPr lang="en-US" altLang="zh-CN" sz="3200" b="1" dirty="0">
                <a:effectLst>
                  <a:outerShdw blurRad="38100" dist="25400" dir="5400000" algn="ctr" rotWithShape="0">
                    <a:srgbClr val="6E747A">
                      <a:alpha val="43000"/>
                    </a:srgbClr>
                  </a:outerShdw>
                </a:effectLst>
                <a:cs typeface="+mn-ea"/>
                <a:sym typeface="+mn-lt"/>
              </a:rPr>
              <a:t>，始终做到忠诚干净担当。</a:t>
            </a:r>
            <a:endParaRPr lang="en-US" altLang="zh-CN" sz="3200" b="1" dirty="0">
              <a:effectLst>
                <a:outerShdw blurRad="38100" dist="25400" dir="5400000" algn="ctr" rotWithShape="0">
                  <a:srgbClr val="6E747A">
                    <a:alpha val="43000"/>
                  </a:srgbClr>
                </a:outerShdw>
              </a:effectLst>
              <a:cs typeface="+mn-ea"/>
              <a:sym typeface="+mn-lt"/>
            </a:endParaRPr>
          </a:p>
        </p:txBody>
      </p:sp>
      <p:pic>
        <p:nvPicPr>
          <p:cNvPr id="5" name="图片 4" descr="3ec90be4275ddeb511e1cb3a606dd0b"/>
          <p:cNvPicPr>
            <a:picLocks noChangeAspect="1"/>
          </p:cNvPicPr>
          <p:nvPr/>
        </p:nvPicPr>
        <p:blipFill>
          <a:blip r:embed="rId1"/>
          <a:stretch>
            <a:fillRect/>
          </a:stretch>
        </p:blipFill>
        <p:spPr>
          <a:xfrm>
            <a:off x="10730865" y="44450"/>
            <a:ext cx="1403350" cy="1792605"/>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62890" y="260985"/>
            <a:ext cx="11807825" cy="1495425"/>
          </a:xfrm>
        </p:spPr>
        <p:txBody>
          <a:bodyPr/>
          <a:lstStyle/>
          <a:p>
            <a:pPr marL="0" indent="0" algn="l" fontAlgn="auto">
              <a:lnSpc>
                <a:spcPct val="150000"/>
              </a:lnSpc>
            </a:pPr>
            <a:r>
              <a:rPr lang="en-US" altLang="zh-CN" sz="4000" b="1" dirty="0">
                <a:effectLst>
                  <a:outerShdw blurRad="38100" dist="25400" dir="5400000" algn="ctr" rotWithShape="0">
                    <a:srgbClr val="6E747A">
                      <a:alpha val="43000"/>
                    </a:srgbClr>
                  </a:outerShdw>
                </a:effectLst>
                <a:cs typeface="+mn-ea"/>
                <a:sym typeface="+mn-lt"/>
              </a:rPr>
              <a:t>  </a:t>
            </a:r>
            <a:br>
              <a:rPr lang="en-US" altLang="zh-CN" sz="4000" b="1" dirty="0">
                <a:effectLst>
                  <a:outerShdw blurRad="38100" dist="25400" dir="5400000" algn="ctr" rotWithShape="0">
                    <a:srgbClr val="6E747A">
                      <a:alpha val="43000"/>
                    </a:srgbClr>
                  </a:outerShdw>
                </a:effectLst>
                <a:cs typeface="+mn-ea"/>
                <a:sym typeface="+mn-lt"/>
              </a:rPr>
            </a:br>
            <a:r>
              <a:rPr lang="en-US" altLang="zh-CN" sz="4000" b="1" dirty="0">
                <a:effectLst>
                  <a:outerShdw blurRad="38100" dist="25400" dir="5400000" algn="ctr" rotWithShape="0">
                    <a:srgbClr val="6E747A">
                      <a:alpha val="43000"/>
                    </a:srgbClr>
                  </a:outerShdw>
                </a:effectLst>
                <a:cs typeface="+mn-ea"/>
                <a:sym typeface="+mn-lt"/>
              </a:rPr>
              <a:t>  </a:t>
            </a:r>
            <a:br>
              <a:rPr lang="en-US" altLang="zh-CN" sz="4000" b="1" dirty="0">
                <a:effectLst>
                  <a:outerShdw blurRad="38100" dist="25400" dir="5400000" algn="ctr" rotWithShape="0">
                    <a:srgbClr val="6E747A">
                      <a:alpha val="43000"/>
                    </a:srgbClr>
                  </a:outerShdw>
                </a:effectLst>
                <a:cs typeface="+mn-ea"/>
                <a:sym typeface="+mn-lt"/>
              </a:rPr>
            </a:br>
            <a:r>
              <a:rPr lang="en-US" altLang="zh-CN" sz="4000" b="1" dirty="0">
                <a:effectLst>
                  <a:outerShdw blurRad="38100" dist="25400" dir="5400000" algn="ctr" rotWithShape="0">
                    <a:srgbClr val="6E747A">
                      <a:alpha val="43000"/>
                    </a:srgbClr>
                  </a:outerShdw>
                </a:effectLst>
                <a:cs typeface="+mn-ea"/>
                <a:sym typeface="+mn-lt"/>
              </a:rPr>
              <a:t>                </a:t>
            </a:r>
            <a:r>
              <a:rPr lang="en-US" altLang="zh-CN" sz="4000" dirty="0">
                <a:effectLst>
                  <a:outerShdw blurRad="38100" dist="25400" dir="5400000" algn="ctr" rotWithShape="0">
                    <a:srgbClr val="6E747A">
                      <a:alpha val="43000"/>
                    </a:srgbClr>
                  </a:outerShdw>
                </a:effectLst>
                <a:cs typeface="+mn-ea"/>
                <a:sym typeface="+mn-lt"/>
              </a:rPr>
              <a:t> </a:t>
            </a:r>
            <a:br>
              <a:rPr lang="en-US" altLang="zh-CN" sz="4000" dirty="0">
                <a:effectLst>
                  <a:outerShdw blurRad="38100" dist="25400" dir="5400000" algn="ctr" rotWithShape="0">
                    <a:srgbClr val="6E747A">
                      <a:alpha val="43000"/>
                    </a:srgbClr>
                  </a:outerShdw>
                </a:effectLst>
                <a:cs typeface="+mn-ea"/>
                <a:sym typeface="+mn-lt"/>
              </a:rPr>
            </a:br>
            <a:r>
              <a:rPr lang="en-US" altLang="zh-CN" sz="4000" dirty="0">
                <a:effectLst>
                  <a:outerShdw blurRad="38100" dist="25400" dir="5400000" algn="ctr" rotWithShape="0">
                    <a:srgbClr val="6E747A">
                      <a:alpha val="43000"/>
                    </a:srgbClr>
                  </a:outerShdw>
                </a:effectLst>
                <a:cs typeface="+mn-ea"/>
                <a:sym typeface="+mn-lt"/>
              </a:rPr>
              <a:t>      </a:t>
            </a:r>
            <a:r>
              <a:rPr lang="en-US" altLang="zh-CN" sz="3200" dirty="0">
                <a:effectLst>
                  <a:outerShdw blurRad="38100" dist="25400" dir="5400000" algn="ctr" rotWithShape="0">
                    <a:srgbClr val="6E747A">
                      <a:alpha val="43000"/>
                    </a:srgbClr>
                  </a:outerShdw>
                </a:effectLst>
                <a:cs typeface="+mn-ea"/>
                <a:sym typeface="+mn-lt"/>
              </a:rPr>
              <a:t> </a:t>
            </a:r>
            <a:br>
              <a:rPr lang="en-US" altLang="zh-CN" sz="3200" dirty="0">
                <a:effectLst>
                  <a:outerShdw blurRad="38100" dist="25400" dir="5400000" algn="ctr" rotWithShape="0">
                    <a:srgbClr val="6E747A">
                      <a:alpha val="43000"/>
                    </a:srgbClr>
                  </a:outerShdw>
                </a:effectLst>
                <a:cs typeface="+mn-ea"/>
                <a:sym typeface="+mn-lt"/>
              </a:rPr>
            </a:br>
            <a:r>
              <a:rPr lang="en-US" altLang="zh-CN" sz="3200" dirty="0">
                <a:effectLst>
                  <a:outerShdw blurRad="38100" dist="25400" dir="5400000" algn="ctr" rotWithShape="0">
                    <a:srgbClr val="6E747A">
                      <a:alpha val="43000"/>
                    </a:srgbClr>
                  </a:outerShdw>
                </a:effectLst>
                <a:cs typeface="+mn-ea"/>
                <a:sym typeface="+mn-lt"/>
              </a:rPr>
              <a:t>      </a:t>
            </a:r>
            <a:r>
              <a:rPr lang="zh-CN" altLang="en-US" sz="3200" dirty="0">
                <a:solidFill>
                  <a:srgbClr val="FF0000"/>
                </a:solidFill>
                <a:effectLst>
                  <a:outerShdw blurRad="38100" dist="25400" dir="5400000" algn="ctr" rotWithShape="0">
                    <a:srgbClr val="6E747A">
                      <a:alpha val="43000"/>
                    </a:srgbClr>
                  </a:outerShdw>
                </a:effectLst>
                <a:cs typeface="+mn-ea"/>
                <a:sym typeface="+mn-lt"/>
              </a:rPr>
              <a:t>二</a:t>
            </a:r>
            <a:r>
              <a:rPr lang="zh-CN" altLang="en-US" sz="3200" b="1" dirty="0">
                <a:solidFill>
                  <a:srgbClr val="FF0000"/>
                </a:solidFill>
                <a:effectLst>
                  <a:outerShdw blurRad="38100" dist="25400" dir="5400000" algn="ctr" rotWithShape="0">
                    <a:srgbClr val="6E747A">
                      <a:alpha val="43000"/>
                    </a:srgbClr>
                  </a:outerShdw>
                </a:effectLst>
                <a:cs typeface="+mn-ea"/>
                <a:sym typeface="+mn-lt"/>
              </a:rPr>
              <a:t>、</a:t>
            </a:r>
            <a:r>
              <a:rPr sz="3200" b="1" dirty="0">
                <a:solidFill>
                  <a:srgbClr val="FF0000"/>
                </a:solidFill>
                <a:effectLst>
                  <a:outerShdw blurRad="38100" dist="25400" dir="5400000" algn="ctr" rotWithShape="0">
                    <a:srgbClr val="6E747A">
                      <a:alpha val="43000"/>
                    </a:srgbClr>
                  </a:outerShdw>
                </a:effectLst>
                <a:cs typeface="+mn-ea"/>
                <a:sym typeface="+mn-lt"/>
              </a:rPr>
              <a:t>中共中央办公厅关于在全党开展党纪学习教育的通知</a:t>
            </a:r>
            <a:br>
              <a:rPr lang="en-US" altLang="zh-CN" sz="4000" dirty="0">
                <a:effectLst>
                  <a:outerShdw blurRad="38100" dist="25400" dir="5400000" algn="ctr" rotWithShape="0">
                    <a:srgbClr val="6E747A">
                      <a:alpha val="43000"/>
                    </a:srgbClr>
                  </a:outerShdw>
                </a:effectLst>
                <a:cs typeface="+mn-ea"/>
                <a:sym typeface="+mn-lt"/>
              </a:rPr>
            </a:br>
            <a:r>
              <a:rPr lang="en-US" altLang="zh-CN" sz="4000" b="1" dirty="0">
                <a:effectLst>
                  <a:outerShdw blurRad="38100" dist="25400" dir="5400000" algn="ctr" rotWithShape="0">
                    <a:srgbClr val="6E747A">
                      <a:alpha val="43000"/>
                    </a:srgbClr>
                  </a:outerShdw>
                </a:effectLst>
                <a:cs typeface="+mn-ea"/>
                <a:sym typeface="+mn-lt"/>
              </a:rPr>
              <a:t> </a:t>
            </a:r>
            <a:r>
              <a:rPr lang="en-US" altLang="zh-CN" sz="3200" b="1" dirty="0">
                <a:effectLst>
                  <a:outerShdw blurRad="38100" dist="25400" dir="5400000" algn="ctr" rotWithShape="0">
                    <a:srgbClr val="6E747A">
                      <a:alpha val="43000"/>
                    </a:srgbClr>
                  </a:outerShdw>
                </a:effectLst>
                <a:cs typeface="+mn-ea"/>
                <a:sym typeface="+mn-lt"/>
              </a:rPr>
              <a:t>  </a:t>
            </a:r>
            <a:r>
              <a:rPr lang="zh-CN" altLang="en-US" sz="3200" b="1" dirty="0">
                <a:effectLst>
                  <a:outerShdw blurRad="38100" dist="25400" dir="5400000" algn="ctr" rotWithShape="0">
                    <a:srgbClr val="6E747A">
                      <a:alpha val="43000"/>
                    </a:srgbClr>
                  </a:outerShdw>
                </a:effectLst>
                <a:cs typeface="+mn-ea"/>
                <a:sym typeface="+mn-lt"/>
              </a:rPr>
              <a:t>（</a:t>
            </a:r>
            <a:r>
              <a:rPr sz="3200" b="1" dirty="0">
                <a:effectLst>
                  <a:outerShdw blurRad="38100" dist="25400" dir="5400000" algn="ctr" rotWithShape="0">
                    <a:srgbClr val="6E747A">
                      <a:alpha val="43000"/>
                    </a:srgbClr>
                  </a:outerShdw>
                </a:effectLst>
                <a:cs typeface="+mn-ea"/>
                <a:sym typeface="+mn-lt"/>
              </a:rPr>
              <a:t>二</a:t>
            </a:r>
            <a:r>
              <a:rPr lang="zh-CN" sz="3200" b="1" dirty="0">
                <a:effectLst>
                  <a:outerShdw blurRad="38100" dist="25400" dir="5400000" algn="ctr" rotWithShape="0">
                    <a:srgbClr val="6E747A">
                      <a:alpha val="43000"/>
                    </a:srgbClr>
                  </a:outerShdw>
                </a:effectLst>
                <a:cs typeface="+mn-ea"/>
                <a:sym typeface="+mn-lt"/>
              </a:rPr>
              <a:t>）</a:t>
            </a:r>
            <a:r>
              <a:rPr sz="3200" b="1" dirty="0">
                <a:effectLst>
                  <a:outerShdw blurRad="38100" dist="25400" dir="5400000" algn="ctr" rotWithShape="0">
                    <a:srgbClr val="6E747A">
                      <a:alpha val="43000"/>
                    </a:srgbClr>
                  </a:outerShdw>
                </a:effectLst>
                <a:cs typeface="+mn-ea"/>
                <a:sym typeface="+mn-lt"/>
              </a:rPr>
              <a:t>工作安排</a:t>
            </a:r>
            <a:br>
              <a:rPr sz="3200" b="1" dirty="0">
                <a:effectLst>
                  <a:outerShdw blurRad="38100" dist="25400" dir="5400000" algn="ctr" rotWithShape="0">
                    <a:srgbClr val="6E747A">
                      <a:alpha val="43000"/>
                    </a:srgbClr>
                  </a:outerShdw>
                </a:effectLst>
                <a:cs typeface="+mn-ea"/>
                <a:sym typeface="+mn-lt"/>
              </a:rPr>
            </a:br>
            <a:r>
              <a:rPr lang="en-US" sz="3200" b="1" dirty="0">
                <a:effectLst>
                  <a:outerShdw blurRad="38100" dist="25400" dir="5400000" algn="ctr" rotWithShape="0">
                    <a:srgbClr val="6E747A">
                      <a:alpha val="43000"/>
                    </a:srgbClr>
                  </a:outerShdw>
                </a:effectLst>
                <a:cs typeface="+mn-ea"/>
                <a:sym typeface="+mn-lt"/>
              </a:rPr>
              <a:t>     </a:t>
            </a:r>
            <a:r>
              <a:rPr sz="3200" b="1" dirty="0">
                <a:effectLst>
                  <a:outerShdw blurRad="38100" dist="25400" dir="5400000" algn="ctr" rotWithShape="0">
                    <a:srgbClr val="6E747A">
                      <a:alpha val="43000"/>
                    </a:srgbClr>
                  </a:outerShdw>
                </a:effectLst>
                <a:cs typeface="+mn-ea"/>
                <a:sym typeface="+mn-lt"/>
              </a:rPr>
              <a:t>党纪学习教育，注重</a:t>
            </a:r>
            <a:r>
              <a:rPr sz="3200" b="1" dirty="0">
                <a:solidFill>
                  <a:srgbClr val="FF0000"/>
                </a:solidFill>
                <a:effectLst>
                  <a:outerShdw blurRad="38100" dist="25400" dir="5400000" algn="ctr" rotWithShape="0">
                    <a:srgbClr val="6E747A">
                      <a:alpha val="43000"/>
                    </a:srgbClr>
                  </a:outerShdw>
                </a:effectLst>
                <a:cs typeface="+mn-ea"/>
                <a:sym typeface="+mn-lt"/>
              </a:rPr>
              <a:t>融入日常、抓在经常</a:t>
            </a:r>
            <a:r>
              <a:rPr sz="3200" b="1" dirty="0">
                <a:effectLst>
                  <a:outerShdw blurRad="38100" dist="25400" dir="5400000" algn="ctr" rotWithShape="0">
                    <a:srgbClr val="6E747A">
                      <a:alpha val="43000"/>
                    </a:srgbClr>
                  </a:outerShdw>
                </a:effectLst>
                <a:cs typeface="+mn-ea"/>
                <a:sym typeface="+mn-lt"/>
              </a:rPr>
              <a:t>。</a:t>
            </a:r>
            <a:br>
              <a:rPr sz="3200" b="1" dirty="0">
                <a:effectLst>
                  <a:outerShdw blurRad="38100" dist="25400" dir="5400000" algn="ctr" rotWithShape="0">
                    <a:srgbClr val="6E747A">
                      <a:alpha val="43000"/>
                    </a:srgbClr>
                  </a:outerShdw>
                </a:effectLst>
                <a:cs typeface="+mn-ea"/>
                <a:sym typeface="+mn-lt"/>
              </a:rPr>
            </a:br>
            <a:r>
              <a:rPr lang="en-US" sz="3200" b="1" dirty="0">
                <a:effectLst>
                  <a:outerShdw blurRad="38100" dist="25400" dir="5400000" algn="ctr" rotWithShape="0">
                    <a:srgbClr val="6E747A">
                      <a:alpha val="43000"/>
                    </a:srgbClr>
                  </a:outerShdw>
                </a:effectLst>
                <a:cs typeface="+mn-ea"/>
                <a:sym typeface="+mn-lt"/>
              </a:rPr>
              <a:t>    </a:t>
            </a:r>
            <a:r>
              <a:rPr sz="3200" b="1" dirty="0">
                <a:solidFill>
                  <a:schemeClr val="tx1"/>
                </a:solidFill>
                <a:effectLst>
                  <a:outerShdw blurRad="38100" dist="25400" dir="5400000" algn="ctr" rotWithShape="0">
                    <a:srgbClr val="6E747A">
                      <a:alpha val="43000"/>
                    </a:srgbClr>
                  </a:outerShdw>
                </a:effectLst>
                <a:cs typeface="+mn-ea"/>
                <a:sym typeface="+mn-lt"/>
              </a:rPr>
              <a:t>1.要原原本本学，推动</a:t>
            </a:r>
            <a:r>
              <a:rPr sz="3200" b="1" dirty="0">
                <a:solidFill>
                  <a:schemeClr val="accent1"/>
                </a:solidFill>
                <a:effectLst>
                  <a:outerShdw blurRad="38100" dist="25400" dir="5400000" algn="ctr" rotWithShape="0">
                    <a:srgbClr val="6E747A">
                      <a:alpha val="43000"/>
                    </a:srgbClr>
                  </a:outerShdw>
                </a:effectLst>
                <a:cs typeface="+mn-ea"/>
                <a:sym typeface="+mn-lt"/>
              </a:rPr>
              <a:t>《条例》</a:t>
            </a:r>
            <a:r>
              <a:rPr sz="3200" b="1" dirty="0">
                <a:solidFill>
                  <a:srgbClr val="FF0000"/>
                </a:solidFill>
                <a:effectLst>
                  <a:outerShdw blurRad="38100" dist="25400" dir="5400000" algn="ctr" rotWithShape="0">
                    <a:srgbClr val="6E747A">
                      <a:alpha val="43000"/>
                    </a:srgbClr>
                  </a:outerShdw>
                </a:effectLst>
                <a:cs typeface="+mn-ea"/>
                <a:sym typeface="+mn-lt"/>
              </a:rPr>
              <a:t>入脑入心。</a:t>
            </a:r>
            <a:br>
              <a:rPr sz="3200" b="1" dirty="0">
                <a:solidFill>
                  <a:srgbClr val="FF0000"/>
                </a:solidFill>
                <a:effectLst>
                  <a:outerShdw blurRad="38100" dist="25400" dir="5400000" algn="ctr" rotWithShape="0">
                    <a:srgbClr val="6E747A">
                      <a:alpha val="43000"/>
                    </a:srgbClr>
                  </a:outerShdw>
                </a:effectLst>
                <a:cs typeface="+mn-ea"/>
                <a:sym typeface="+mn-lt"/>
              </a:rPr>
            </a:br>
            <a:r>
              <a:rPr lang="en-US" sz="3200" b="1" dirty="0">
                <a:solidFill>
                  <a:srgbClr val="FF0000"/>
                </a:solidFill>
                <a:effectLst>
                  <a:outerShdw blurRad="38100" dist="25400" dir="5400000" algn="ctr" rotWithShape="0">
                    <a:srgbClr val="6E747A">
                      <a:alpha val="43000"/>
                    </a:srgbClr>
                  </a:outerShdw>
                </a:effectLst>
                <a:cs typeface="+mn-ea"/>
                <a:sym typeface="+mn-lt"/>
              </a:rPr>
              <a:t>    </a:t>
            </a:r>
            <a:r>
              <a:rPr lang="en-US" sz="3200" b="1" dirty="0">
                <a:solidFill>
                  <a:schemeClr val="tx1"/>
                </a:solidFill>
                <a:effectLst>
                  <a:outerShdw blurRad="38100" dist="25400" dir="5400000" algn="ctr" rotWithShape="0">
                    <a:srgbClr val="6E747A">
                      <a:alpha val="43000"/>
                    </a:srgbClr>
                  </a:outerShdw>
                </a:effectLst>
                <a:cs typeface="+mn-ea"/>
                <a:sym typeface="+mn-lt"/>
              </a:rPr>
              <a:t>2</a:t>
            </a:r>
            <a:r>
              <a:rPr lang="en-US" sz="3200" b="1" dirty="0">
                <a:solidFill>
                  <a:schemeClr val="tx1"/>
                </a:solidFill>
                <a:effectLst>
                  <a:outerShdw blurRad="38100" dist="25400" dir="5400000" algn="ctr" rotWithShape="0">
                    <a:srgbClr val="6E747A">
                      <a:alpha val="43000"/>
                    </a:srgbClr>
                  </a:outerShdw>
                </a:effectLst>
                <a:cs typeface="+mn-ea"/>
                <a:sym typeface="+mn-lt"/>
              </a:rPr>
              <a:t>.</a:t>
            </a:r>
            <a:r>
              <a:rPr lang="en-US" altLang="zh-CN" sz="3200" dirty="0">
                <a:solidFill>
                  <a:srgbClr val="FF0000"/>
                </a:solidFill>
                <a:effectLst>
                  <a:outerShdw blurRad="38100" dist="25400" dir="5400000" algn="ctr" rotWithShape="0">
                    <a:srgbClr val="6E747A">
                      <a:alpha val="43000"/>
                    </a:srgbClr>
                  </a:outerShdw>
                </a:effectLst>
                <a:cs typeface="+mn-ea"/>
                <a:sym typeface="+mn-lt"/>
              </a:rPr>
              <a:t> </a:t>
            </a:r>
            <a:r>
              <a:rPr sz="3200" b="1" dirty="0">
                <a:solidFill>
                  <a:schemeClr val="tx1"/>
                </a:solidFill>
                <a:effectLst>
                  <a:outerShdw blurRad="38100" dist="25400" dir="5400000" algn="ctr" rotWithShape="0">
                    <a:srgbClr val="6E747A">
                      <a:alpha val="43000"/>
                    </a:srgbClr>
                  </a:outerShdw>
                </a:effectLst>
                <a:cs typeface="+mn-ea"/>
                <a:sym typeface="+mn-lt"/>
              </a:rPr>
              <a:t>要加强警示教育，让党员、干部</a:t>
            </a:r>
            <a:r>
              <a:rPr sz="3200" b="1" dirty="0">
                <a:solidFill>
                  <a:schemeClr val="accent1"/>
                </a:solidFill>
                <a:effectLst>
                  <a:outerShdw blurRad="38100" dist="25400" dir="5400000" algn="ctr" rotWithShape="0">
                    <a:srgbClr val="6E747A">
                      <a:alpha val="43000"/>
                    </a:srgbClr>
                  </a:outerShdw>
                </a:effectLst>
                <a:cs typeface="+mn-ea"/>
                <a:sym typeface="+mn-lt"/>
              </a:rPr>
              <a:t>受警醒、</a:t>
            </a:r>
            <a:r>
              <a:rPr sz="3200" b="1" dirty="0">
                <a:solidFill>
                  <a:srgbClr val="FF0000"/>
                </a:solidFill>
                <a:effectLst>
                  <a:outerShdw blurRad="38100" dist="25400" dir="5400000" algn="ctr" rotWithShape="0">
                    <a:srgbClr val="6E747A">
                      <a:alpha val="43000"/>
                    </a:srgbClr>
                  </a:outerShdw>
                </a:effectLst>
                <a:cs typeface="+mn-ea"/>
                <a:sym typeface="+mn-lt"/>
              </a:rPr>
              <a:t>明底线、知敬畏。</a:t>
            </a:r>
            <a:br>
              <a:rPr sz="3200" b="1" dirty="0">
                <a:solidFill>
                  <a:srgbClr val="FF0000"/>
                </a:solidFill>
                <a:effectLst>
                  <a:outerShdw blurRad="38100" dist="25400" dir="5400000" algn="ctr" rotWithShape="0">
                    <a:srgbClr val="6E747A">
                      <a:alpha val="43000"/>
                    </a:srgbClr>
                  </a:outerShdw>
                </a:effectLst>
                <a:cs typeface="+mn-ea"/>
                <a:sym typeface="+mn-lt"/>
              </a:rPr>
            </a:br>
            <a:r>
              <a:rPr lang="en-US" sz="3200" b="1" dirty="0">
                <a:solidFill>
                  <a:srgbClr val="FF0000"/>
                </a:solidFill>
                <a:effectLst>
                  <a:outerShdw blurRad="38100" dist="25400" dir="5400000" algn="ctr" rotWithShape="0">
                    <a:srgbClr val="6E747A">
                      <a:alpha val="43000"/>
                    </a:srgbClr>
                  </a:outerShdw>
                </a:effectLst>
                <a:cs typeface="+mn-ea"/>
                <a:sym typeface="+mn-lt"/>
              </a:rPr>
              <a:t>    </a:t>
            </a:r>
            <a:r>
              <a:rPr lang="en-US" sz="3200" b="1" dirty="0">
                <a:solidFill>
                  <a:schemeClr val="tx1"/>
                </a:solidFill>
                <a:effectLst>
                  <a:outerShdw blurRad="38100" dist="25400" dir="5400000" algn="ctr" rotWithShape="0">
                    <a:srgbClr val="6E747A">
                      <a:alpha val="43000"/>
                    </a:srgbClr>
                  </a:outerShdw>
                </a:effectLst>
                <a:cs typeface="+mn-ea"/>
                <a:sym typeface="+mn-lt"/>
              </a:rPr>
              <a:t>3.</a:t>
            </a:r>
            <a:r>
              <a:rPr lang="en-US" altLang="zh-CN" sz="3200" dirty="0">
                <a:solidFill>
                  <a:schemeClr val="tx1"/>
                </a:solidFill>
                <a:effectLst>
                  <a:outerShdw blurRad="38100" dist="25400" dir="5400000" algn="ctr" rotWithShape="0">
                    <a:srgbClr val="6E747A">
                      <a:alpha val="43000"/>
                    </a:srgbClr>
                  </a:outerShdw>
                </a:effectLst>
                <a:cs typeface="+mn-ea"/>
                <a:sym typeface="+mn-lt"/>
              </a:rPr>
              <a:t> </a:t>
            </a:r>
            <a:r>
              <a:rPr sz="3200" b="1" dirty="0">
                <a:solidFill>
                  <a:schemeClr val="tx1"/>
                </a:solidFill>
                <a:effectLst>
                  <a:outerShdw blurRad="38100" dist="25400" dir="5400000" algn="ctr" rotWithShape="0">
                    <a:srgbClr val="6E747A">
                      <a:alpha val="43000"/>
                    </a:srgbClr>
                  </a:outerShdw>
                </a:effectLst>
                <a:cs typeface="+mn-ea"/>
                <a:sym typeface="+mn-lt"/>
              </a:rPr>
              <a:t>要加强解读和培训，</a:t>
            </a:r>
            <a:r>
              <a:rPr sz="3200" b="1" dirty="0">
                <a:solidFill>
                  <a:srgbClr val="FF0000"/>
                </a:solidFill>
                <a:effectLst>
                  <a:outerShdw blurRad="38100" dist="25400" dir="5400000" algn="ctr" rotWithShape="0">
                    <a:srgbClr val="6E747A">
                      <a:alpha val="43000"/>
                    </a:srgbClr>
                  </a:outerShdw>
                </a:effectLst>
                <a:cs typeface="+mn-ea"/>
                <a:sym typeface="+mn-lt"/>
              </a:rPr>
              <a:t>深化</a:t>
            </a:r>
            <a:r>
              <a:rPr sz="3200" b="1" dirty="0">
                <a:solidFill>
                  <a:schemeClr val="tx1"/>
                </a:solidFill>
                <a:effectLst>
                  <a:outerShdw blurRad="38100" dist="25400" dir="5400000" algn="ctr" rotWithShape="0">
                    <a:srgbClr val="6E747A">
                      <a:alpha val="43000"/>
                    </a:srgbClr>
                  </a:outerShdw>
                </a:effectLst>
                <a:cs typeface="+mn-ea"/>
                <a:sym typeface="+mn-lt"/>
              </a:rPr>
              <a:t>《条例》</a:t>
            </a:r>
            <a:r>
              <a:rPr sz="3200" b="1" dirty="0">
                <a:solidFill>
                  <a:srgbClr val="FF0000"/>
                </a:solidFill>
                <a:effectLst>
                  <a:outerShdw blurRad="38100" dist="25400" dir="5400000" algn="ctr" rotWithShape="0">
                    <a:srgbClr val="6E747A">
                      <a:alpha val="43000"/>
                    </a:srgbClr>
                  </a:outerShdw>
                </a:effectLst>
                <a:cs typeface="+mn-ea"/>
                <a:sym typeface="+mn-lt"/>
              </a:rPr>
              <a:t>理解</a:t>
            </a:r>
            <a:r>
              <a:rPr sz="3200" b="1" dirty="0">
                <a:solidFill>
                  <a:schemeClr val="accent1"/>
                </a:solidFill>
                <a:effectLst>
                  <a:outerShdw blurRad="38100" dist="25400" dir="5400000" algn="ctr" rotWithShape="0">
                    <a:srgbClr val="6E747A">
                      <a:alpha val="43000"/>
                    </a:srgbClr>
                  </a:outerShdw>
                </a:effectLst>
                <a:cs typeface="+mn-ea"/>
                <a:sym typeface="+mn-lt"/>
              </a:rPr>
              <a:t>运用</a:t>
            </a:r>
            <a:r>
              <a:rPr sz="3200" b="1" dirty="0">
                <a:solidFill>
                  <a:schemeClr val="tx1"/>
                </a:solidFill>
                <a:effectLst>
                  <a:outerShdw blurRad="38100" dist="25400" dir="5400000" algn="ctr" rotWithShape="0">
                    <a:srgbClr val="6E747A">
                      <a:alpha val="43000"/>
                    </a:srgbClr>
                  </a:outerShdw>
                </a:effectLst>
                <a:cs typeface="+mn-ea"/>
                <a:sym typeface="+mn-lt"/>
              </a:rPr>
              <a:t>。</a:t>
            </a:r>
            <a:endParaRPr sz="3200" b="1" dirty="0">
              <a:solidFill>
                <a:schemeClr val="tx1"/>
              </a:solidFill>
              <a:effectLst>
                <a:outerShdw blurRad="38100" dist="25400" dir="5400000" algn="ctr" rotWithShape="0">
                  <a:srgbClr val="6E747A">
                    <a:alpha val="43000"/>
                  </a:srgbClr>
                </a:outerShdw>
              </a:effectLst>
              <a:cs typeface="+mn-ea"/>
              <a:sym typeface="+mn-lt"/>
            </a:endParaRPr>
          </a:p>
        </p:txBody>
      </p:sp>
    </p:spTree>
  </p:cSld>
  <p:clrMapOvr>
    <a:masterClrMapping/>
  </p:clrMapOvr>
</p:sld>
</file>

<file path=ppt/tags/tag1.xml><?xml version="1.0" encoding="utf-8"?>
<p:tagLst xmlns:p="http://schemas.openxmlformats.org/presentationml/2006/main">
  <p:tag name="TIMING" val="|4.6"/>
</p:tagLst>
</file>

<file path=ppt/tags/tag2.xml><?xml version="1.0" encoding="utf-8"?>
<p:tagLst xmlns:p="http://schemas.openxmlformats.org/presentationml/2006/main">
  <p:tag name="TIMING" val="|4.6"/>
</p:tagLst>
</file>

<file path=ppt/tags/tag3.xml><?xml version="1.0" encoding="utf-8"?>
<p:tagLst xmlns:p="http://schemas.openxmlformats.org/presentationml/2006/main">
  <p:tag name="commondata" val="eyJoZGlkIjoiZDRmZTZmZDkwMDNkYmIyYTNjODM3NTA0NWViMDdkZTcifQ=="/>
</p:tagLst>
</file>

<file path=ppt/theme/theme1.xml><?xml version="1.0" encoding="utf-8"?>
<a:theme xmlns:a="http://schemas.openxmlformats.org/drawingml/2006/main" name="Office 主题​​">
  <a:themeElements>
    <a:clrScheme name="Office">
      <a:dk1>
        <a:srgbClr val="000000"/>
      </a:dk1>
      <a:lt1>
        <a:srgbClr val="FFFFFF"/>
      </a:lt1>
      <a:dk2>
        <a:srgbClr val="778495"/>
      </a:dk2>
      <a:lt2>
        <a:srgbClr val="F0F0F0"/>
      </a:lt2>
      <a:accent1>
        <a:srgbClr val="C60C0C"/>
      </a:accent1>
      <a:accent2>
        <a:srgbClr val="F65050"/>
      </a:accent2>
      <a:accent3>
        <a:srgbClr val="FC7C7C"/>
      </a:accent3>
      <a:accent4>
        <a:srgbClr val="FE6666"/>
      </a:accent4>
      <a:accent5>
        <a:srgbClr val="EE2222"/>
      </a:accent5>
      <a:accent6>
        <a:srgbClr val="D22828"/>
      </a:accent6>
      <a:hlink>
        <a:srgbClr val="C60C0C"/>
      </a:hlink>
      <a:folHlink>
        <a:srgbClr val="BFBFBF"/>
      </a:folHlink>
    </a:clrScheme>
    <a:fontScheme name="自定义 2">
      <a:majorFont>
        <a:latin typeface="Cambria"/>
        <a:ea typeface="微软雅黑"/>
        <a:cs typeface=""/>
      </a:majorFont>
      <a:minorFont>
        <a:latin typeface="Calibri"/>
        <a:ea typeface="微软雅黑Light"/>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rgbClr val="000000"/>
      </a:dk1>
      <a:lt1>
        <a:srgbClr val="FFFFFF"/>
      </a:lt1>
      <a:dk2>
        <a:srgbClr val="778495"/>
      </a:dk2>
      <a:lt2>
        <a:srgbClr val="F0F0F0"/>
      </a:lt2>
      <a:accent1>
        <a:srgbClr val="C60C0C"/>
      </a:accent1>
      <a:accent2>
        <a:srgbClr val="F65050"/>
      </a:accent2>
      <a:accent3>
        <a:srgbClr val="FC7C7C"/>
      </a:accent3>
      <a:accent4>
        <a:srgbClr val="FE6666"/>
      </a:accent4>
      <a:accent5>
        <a:srgbClr val="EE2222"/>
      </a:accent5>
      <a:accent6>
        <a:srgbClr val="D22828"/>
      </a:accent6>
      <a:hlink>
        <a:srgbClr val="C60C0C"/>
      </a:hlink>
      <a:folHlink>
        <a:srgbClr val="BFBFBF"/>
      </a:folHlink>
    </a:clrScheme>
    <a:fontScheme name="自定义 2">
      <a:majorFont>
        <a:latin typeface="Cambria"/>
        <a:ea typeface="微软雅黑"/>
        <a:cs typeface=""/>
      </a:majorFont>
      <a:minorFont>
        <a:latin typeface="Calibri"/>
        <a:ea typeface="微软雅黑Light"/>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主题​​">
  <a:themeElements>
    <a:clrScheme name="Office">
      <a:dk1>
        <a:srgbClr val="000000"/>
      </a:dk1>
      <a:lt1>
        <a:srgbClr val="FFFFFF"/>
      </a:lt1>
      <a:dk2>
        <a:srgbClr val="778495"/>
      </a:dk2>
      <a:lt2>
        <a:srgbClr val="F0F0F0"/>
      </a:lt2>
      <a:accent1>
        <a:srgbClr val="C60C0C"/>
      </a:accent1>
      <a:accent2>
        <a:srgbClr val="F65050"/>
      </a:accent2>
      <a:accent3>
        <a:srgbClr val="FC7C7C"/>
      </a:accent3>
      <a:accent4>
        <a:srgbClr val="FE6666"/>
      </a:accent4>
      <a:accent5>
        <a:srgbClr val="EE2222"/>
      </a:accent5>
      <a:accent6>
        <a:srgbClr val="D22828"/>
      </a:accent6>
      <a:hlink>
        <a:srgbClr val="C60C0C"/>
      </a:hlink>
      <a:folHlink>
        <a:srgbClr val="BFBFBF"/>
      </a:folHlink>
    </a:clrScheme>
    <a:fontScheme name="自定义 2">
      <a:majorFont>
        <a:latin typeface="Cambria"/>
        <a:ea typeface="微软雅黑"/>
        <a:cs typeface=""/>
      </a:majorFont>
      <a:minorFont>
        <a:latin typeface="Calibri"/>
        <a:ea typeface="微软雅黑Light"/>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主题​​">
  <a:themeElements>
    <a:clrScheme name="Office">
      <a:dk1>
        <a:srgbClr val="000000"/>
      </a:dk1>
      <a:lt1>
        <a:srgbClr val="FFFFFF"/>
      </a:lt1>
      <a:dk2>
        <a:srgbClr val="778495"/>
      </a:dk2>
      <a:lt2>
        <a:srgbClr val="F0F0F0"/>
      </a:lt2>
      <a:accent1>
        <a:srgbClr val="C60C0C"/>
      </a:accent1>
      <a:accent2>
        <a:srgbClr val="F65050"/>
      </a:accent2>
      <a:accent3>
        <a:srgbClr val="FC7C7C"/>
      </a:accent3>
      <a:accent4>
        <a:srgbClr val="FE6666"/>
      </a:accent4>
      <a:accent5>
        <a:srgbClr val="EE2222"/>
      </a:accent5>
      <a:accent6>
        <a:srgbClr val="D22828"/>
      </a:accent6>
      <a:hlink>
        <a:srgbClr val="C60C0C"/>
      </a:hlink>
      <a:folHlink>
        <a:srgbClr val="BFBFBF"/>
      </a:folHlink>
    </a:clrScheme>
    <a:fontScheme name="自定义 2">
      <a:majorFont>
        <a:latin typeface="Cambria"/>
        <a:ea typeface="微软雅黑"/>
        <a:cs typeface=""/>
      </a:majorFont>
      <a:minorFont>
        <a:latin typeface="Calibri"/>
        <a:ea typeface="微软雅黑Light"/>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主题​​">
  <a:themeElements>
    <a:clrScheme name="Office">
      <a:dk1>
        <a:srgbClr val="000000"/>
      </a:dk1>
      <a:lt1>
        <a:srgbClr val="FFFFFF"/>
      </a:lt1>
      <a:dk2>
        <a:srgbClr val="778495"/>
      </a:dk2>
      <a:lt2>
        <a:srgbClr val="F0F0F0"/>
      </a:lt2>
      <a:accent1>
        <a:srgbClr val="C60C0C"/>
      </a:accent1>
      <a:accent2>
        <a:srgbClr val="F65050"/>
      </a:accent2>
      <a:accent3>
        <a:srgbClr val="FC7C7C"/>
      </a:accent3>
      <a:accent4>
        <a:srgbClr val="FE6666"/>
      </a:accent4>
      <a:accent5>
        <a:srgbClr val="EE2222"/>
      </a:accent5>
      <a:accent6>
        <a:srgbClr val="D22828"/>
      </a:accent6>
      <a:hlink>
        <a:srgbClr val="C60C0C"/>
      </a:hlink>
      <a:folHlink>
        <a:srgbClr val="BFBFBF"/>
      </a:folHlink>
    </a:clrScheme>
    <a:fontScheme name="自定义 2">
      <a:majorFont>
        <a:latin typeface="Cambria"/>
        <a:ea typeface="微软雅黑"/>
        <a:cs typeface=""/>
      </a:majorFont>
      <a:minorFont>
        <a:latin typeface="Calibri"/>
        <a:ea typeface="微软雅黑Light"/>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3127</Words>
  <Application>WPS 演示</Application>
  <PresentationFormat>自定义</PresentationFormat>
  <Paragraphs>97</Paragraphs>
  <Slides>21</Slides>
  <Notes>2</Notes>
  <HiddenSlides>0</HiddenSlides>
  <MMClips>1</MMClips>
  <ScaleCrop>false</ScaleCrop>
  <HeadingPairs>
    <vt:vector size="6" baseType="variant">
      <vt:variant>
        <vt:lpstr>已用的字体</vt:lpstr>
      </vt:variant>
      <vt:variant>
        <vt:i4>11</vt:i4>
      </vt:variant>
      <vt:variant>
        <vt:lpstr>主题</vt:lpstr>
      </vt:variant>
      <vt:variant>
        <vt:i4>5</vt:i4>
      </vt:variant>
      <vt:variant>
        <vt:lpstr>幻灯片标题</vt:lpstr>
      </vt:variant>
      <vt:variant>
        <vt:i4>21</vt:i4>
      </vt:variant>
    </vt:vector>
  </HeadingPairs>
  <TitlesOfParts>
    <vt:vector size="37" baseType="lpstr">
      <vt:lpstr>Arial</vt:lpstr>
      <vt:lpstr>宋体</vt:lpstr>
      <vt:lpstr>Wingdings</vt:lpstr>
      <vt:lpstr>Calibri</vt:lpstr>
      <vt:lpstr>微软雅黑Light</vt:lpstr>
      <vt:lpstr>黑体</vt:lpstr>
      <vt:lpstr>微软雅黑</vt:lpstr>
      <vt:lpstr>方正粗宋简体</vt:lpstr>
      <vt:lpstr>叶根友毛笔行书简体</vt:lpstr>
      <vt:lpstr>方正小标宋_GBK</vt:lpstr>
      <vt:lpstr>Arial Unicode MS</vt:lpstr>
      <vt:lpstr>Office 主题​​</vt:lpstr>
      <vt:lpstr>1_Office 主题​​</vt:lpstr>
      <vt:lpstr>2_Office 主题​​</vt:lpstr>
      <vt:lpstr>3_Office 主题​​</vt:lpstr>
      <vt:lpstr>4_Office 主题​​</vt:lpstr>
      <vt:lpstr>PowerPoint 演示文稿</vt:lpstr>
      <vt:lpstr>PowerPoint 演示文稿</vt:lpstr>
      <vt:lpstr>                                   一、传达中央、省、市党的建设工作领导小组会议精神            （一）中央党的建设工作领导小组4月3日召开会议，学习贯彻习近平总书记关于党纪学习教育的重要讲话和重要指示精神；……合肥市教育局党委4月30日召开党纪学习教育专题推进会。   </vt:lpstr>
      <vt:lpstr>                                       一、传达中央、省、市党的建设工作领导小组会议精神        （二）会议主要精神：        1.2024年4月至7月，在全党开展党纪学习教育；        2.要进一步深化对加强党的纪律建设重要性和忽视党纪、违反党纪问题危害性的认识，推动各级党组织和领导班子从严抓好党的纪律建设，推动广大党员、干部强化遵守纪律的自觉，以严明的纪律确保全党自觉同以习近平同志为核心的党中央保持高度一致；</vt:lpstr>
      <vt:lpstr>                                    一、传达中央、省、市党的建设工作领导小组会议精神         统一思想、统一行动，知行知止、令行禁止，形成推进中国式现代化的强大动力和合力。要准确把握这次党纪学习教育的目标要求，教育引导党员干部学纪、知纪、明纪、守纪，搞清楚党的纪律规矩是什么，弄明白能干什么、不能干什么，始终做到忠诚干净担当。</vt:lpstr>
      <vt:lpstr>                                     一、传达中央、省、市党的建设工作领导小组会议精神        3. 要抓住学习重点，在学习贯彻《中国共产党纪律处分条例》上下功夫见成效。坚持逐章逐条学、联系实际学，抓好以案促学、以训助学，教育引导党员干部准确掌握其主旨要义和规定要求，进一步明确日常言行的衡量标尺，用党规党纪校正思想和行动，真正使学习党纪的过程成为增强纪律意识、提高党性修养的过程。</vt:lpstr>
      <vt:lpstr>                                       二、传达中央办公厅关于在全党开展党纪学习教育的通知      （一）目标要求         坚持以习近平新时代中国特色社会主义思想为指导，聚焦解决一些党员、干部对党规党纪不上心、不了解、不掌握等问题，组织党员特别是党员领导干部认真学习《条例》，做到学纪、知纪、明纪、守纪，搞清楚党的纪律规矩是什么，弄明白能干什么、不能干什么。</vt:lpstr>
      <vt:lpstr>                                       二、传达中央办公厅关于在全党开展党纪学习教育的通知    （一）目标要求       把遵规守纪刻印在心，内化为日用而不觉的言行准则，进一步强化纪律意识、加强自我约束、提高免疫能力，增强政治定力、纪律定力、道德定力、抵腐定力，始终做到忠诚干净担当。</vt:lpstr>
      <vt:lpstr>                                      二、中共中央办公厅关于在全党开展党纪学习教育的通知    （二）工作安排      党纪学习教育，注重融入日常、抓在经常。     1.要原原本本学，推动《条例》入脑入心。     2. 要加强警示教育，让党员、干部受警醒、明底线、知敬畏。     3. 要加强解读和培训，深化《条例》理解运用。</vt:lpstr>
      <vt:lpstr>                                    二、传达中央办公厅关于在全党开展党纪学习教育的通知        （三）组织领导       党纪学习教育在党中央领导下进行，中央党的建设工作领导小组抓好统筹协调，中央组织部会同中央纪委机关成立工作专班承担具体工作。各级党委（党组）要把开展党纪学习教育作为重要政治任务，精心组织实施，加强督促落实。</vt:lpstr>
      <vt:lpstr>                                      二、传达中央办公厅关于在全党开展党纪学习教育的通知       （三）组织领导       党委（党组）主要负责同志要切实担负起第一责任人责任。党的领导机关、党员领导干部要带头学习、作出表率。党组织书记和纪委书记（纪检委员）要先学一步、学深一层。基层党委要对所辖党支部进行全覆盖、全过程指导。做好宣传引导工作，坚决反对形式主义，防止“低级红”“高级黑”。</vt:lpstr>
      <vt:lpstr>                                       </vt:lpstr>
      <vt:lpstr>                            三、合肥二中党委规范组织推进党纪学习教育              </vt:lpstr>
      <vt:lpstr>                                          </vt:lpstr>
      <vt:lpstr>                                          </vt:lpstr>
      <vt:lpstr>                                          </vt:lpstr>
      <vt:lpstr>                                          </vt:lpstr>
      <vt:lpstr>                                          </vt:lpstr>
      <vt:lpstr>                                          </vt:lpstr>
      <vt:lpstr>                                          </vt:lpstr>
      <vt:lpstr>                                          </vt:lpstr>
    </vt:vector>
  </TitlesOfParts>
  <Company>http://www.deepbbs.org</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10.30中国共产党章程</dc:title>
  <dc:creator>1</dc:creator>
  <cp:lastModifiedBy>卫兵</cp:lastModifiedBy>
  <cp:revision>281</cp:revision>
  <dcterms:created xsi:type="dcterms:W3CDTF">2023-11-29T03:03:00Z</dcterms:created>
  <dcterms:modified xsi:type="dcterms:W3CDTF">2024-05-08T05:16:18Z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2052-12.1.0.16729</vt:lpwstr>
  </property>
  <property fmtid="{D5CDD505-2E9C-101B-9397-08002B2CF9AE}" pid="3" name="ICV">
    <vt:lpwstr>B5F6CF66EE6840078ECEE99CB393A4EF_13</vt:lpwstr>
  </property>
</Properties>
</file>